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ppt/media/image21.jpg" ContentType="image/gif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3" r:id="rId5"/>
    <p:sldId id="329" r:id="rId6"/>
    <p:sldId id="367" r:id="rId7"/>
    <p:sldId id="345" r:id="rId8"/>
    <p:sldId id="361" r:id="rId9"/>
    <p:sldId id="347" r:id="rId10"/>
    <p:sldId id="365" r:id="rId11"/>
    <p:sldId id="359" r:id="rId12"/>
    <p:sldId id="360" r:id="rId13"/>
    <p:sldId id="369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5D2605-9D91-468E-A00A-DB3369529E64}">
          <p14:sldIdLst>
            <p14:sldId id="353"/>
            <p14:sldId id="329"/>
            <p14:sldId id="367"/>
            <p14:sldId id="345"/>
            <p14:sldId id="361"/>
            <p14:sldId id="347"/>
            <p14:sldId id="365"/>
            <p14:sldId id="359"/>
            <p14:sldId id="360"/>
            <p14:sldId id="369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4FF0D-027A-4F9D-882E-F8571DCAF64E}" v="232" dt="2025-07-09T15:33:03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66" autoAdjust="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 V" userId="935adf09a1def162" providerId="LiveId" clId="{7D74FF0D-027A-4F9D-882E-F8571DCAF64E}"/>
    <pc:docChg chg="undo custSel addSld delSld modSld sldOrd addSection delSection modSection">
      <pc:chgData name="Rad V" userId="935adf09a1def162" providerId="LiveId" clId="{7D74FF0D-027A-4F9D-882E-F8571DCAF64E}" dt="2025-07-09T15:33:03.286" v="2148"/>
      <pc:docMkLst>
        <pc:docMk/>
      </pc:docMkLst>
      <pc:sldChg chg="addSp delSp modSp mod modTransition modAnim">
        <pc:chgData name="Rad V" userId="935adf09a1def162" providerId="LiveId" clId="{7D74FF0D-027A-4F9D-882E-F8571DCAF64E}" dt="2025-07-09T15:21:11.886" v="2111"/>
        <pc:sldMkLst>
          <pc:docMk/>
          <pc:sldMk cId="3724599872" sldId="329"/>
        </pc:sldMkLst>
        <pc:spChg chg="mod">
          <ac:chgData name="Rad V" userId="935adf09a1def162" providerId="LiveId" clId="{7D74FF0D-027A-4F9D-882E-F8571DCAF64E}" dt="2025-07-09T15:21:11.886" v="2111"/>
          <ac:spMkLst>
            <pc:docMk/>
            <pc:sldMk cId="3724599872" sldId="329"/>
            <ac:spMk id="2" creationId="{912DF434-28DB-4621-A497-D62C41CE0419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3724599872" sldId="329"/>
            <ac:spMk id="3" creationId="{22788C46-D0BC-4307-AE55-7601A139E7CB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3724599872" sldId="329"/>
            <ac:spMk id="4" creationId="{0E1BC27E-ED02-E738-1B43-E66F422BD1FC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3724599872" sldId="329"/>
            <ac:spMk id="5" creationId="{E902A7C2-1D63-EFD6-869B-2F167F966380}"/>
          </ac:spMkLst>
        </pc:spChg>
        <pc:spChg chg="add del mod">
          <ac:chgData name="Rad V" userId="935adf09a1def162" providerId="LiveId" clId="{7D74FF0D-027A-4F9D-882E-F8571DCAF64E}" dt="2025-07-09T14:07:33.764" v="1749" actId="931"/>
          <ac:spMkLst>
            <pc:docMk/>
            <pc:sldMk cId="3724599872" sldId="329"/>
            <ac:spMk id="9" creationId="{E74B85C5-6313-44BA-B865-1D20EAD9A176}"/>
          </ac:spMkLst>
        </pc:spChg>
        <pc:spChg chg="add del mod">
          <ac:chgData name="Rad V" userId="935adf09a1def162" providerId="LiveId" clId="{7D74FF0D-027A-4F9D-882E-F8571DCAF64E}" dt="2025-07-09T14:07:43.633" v="1755" actId="478"/>
          <ac:spMkLst>
            <pc:docMk/>
            <pc:sldMk cId="3724599872" sldId="329"/>
            <ac:spMk id="14" creationId="{D35A2DB6-6A31-2EE9-58BD-071E296E973E}"/>
          </ac:spMkLst>
        </pc:spChg>
        <pc:picChg chg="add del mod">
          <ac:chgData name="Rad V" userId="935adf09a1def162" providerId="LiveId" clId="{7D74FF0D-027A-4F9D-882E-F8571DCAF64E}" dt="2025-07-09T14:07:36.227" v="1751" actId="478"/>
          <ac:picMkLst>
            <pc:docMk/>
            <pc:sldMk cId="3724599872" sldId="329"/>
            <ac:picMk id="7" creationId="{053A5597-36B2-249A-C2BC-9C66D5A4C827}"/>
          </ac:picMkLst>
        </pc:picChg>
        <pc:picChg chg="add del mod">
          <ac:chgData name="Rad V" userId="935adf09a1def162" providerId="LiveId" clId="{7D74FF0D-027A-4F9D-882E-F8571DCAF64E}" dt="2025-07-09T14:07:39.750" v="1753" actId="478"/>
          <ac:picMkLst>
            <pc:docMk/>
            <pc:sldMk cId="3724599872" sldId="329"/>
            <ac:picMk id="11" creationId="{648B5B74-1209-B479-02B2-999FE1E1FFC2}"/>
          </ac:picMkLst>
        </pc:picChg>
        <pc:picChg chg="del">
          <ac:chgData name="Rad V" userId="935adf09a1def162" providerId="LiveId" clId="{7D74FF0D-027A-4F9D-882E-F8571DCAF64E}" dt="2025-07-09T14:07:25.714" v="1748" actId="478"/>
          <ac:picMkLst>
            <pc:docMk/>
            <pc:sldMk cId="3724599872" sldId="329"/>
            <ac:picMk id="12" creationId="{638025BA-3E49-3EFD-417E-955B4B95B2B0}"/>
          </ac:picMkLst>
        </pc:picChg>
        <pc:picChg chg="add mod">
          <ac:chgData name="Rad V" userId="935adf09a1def162" providerId="LiveId" clId="{7D74FF0D-027A-4F9D-882E-F8571DCAF64E}" dt="2025-07-09T14:41:33.028" v="1880" actId="1076"/>
          <ac:picMkLst>
            <pc:docMk/>
            <pc:sldMk cId="3724599872" sldId="329"/>
            <ac:picMk id="16" creationId="{82BFEBF6-4CD1-C710-726A-B732CFCF823B}"/>
          </ac:picMkLst>
        </pc:picChg>
      </pc:sldChg>
      <pc:sldChg chg="modSp del mod">
        <pc:chgData name="Rad V" userId="935adf09a1def162" providerId="LiveId" clId="{7D74FF0D-027A-4F9D-882E-F8571DCAF64E}" dt="2025-07-08T17:47:19.344" v="311" actId="2696"/>
        <pc:sldMkLst>
          <pc:docMk/>
          <pc:sldMk cId="3541873986" sldId="331"/>
        </pc:sldMkLst>
        <pc:spChg chg="mod">
          <ac:chgData name="Rad V" userId="935adf09a1def162" providerId="LiveId" clId="{7D74FF0D-027A-4F9D-882E-F8571DCAF64E}" dt="2025-07-08T17:41:43.024" v="190" actId="20577"/>
          <ac:spMkLst>
            <pc:docMk/>
            <pc:sldMk cId="3541873986" sldId="331"/>
            <ac:spMk id="2" creationId="{954ABE40-AA00-F366-A36A-B3F1AADBF025}"/>
          </ac:spMkLst>
        </pc:spChg>
      </pc:sldChg>
      <pc:sldChg chg="addSp delSp modSp mod ord modTransition modAnim">
        <pc:chgData name="Rad V" userId="935adf09a1def162" providerId="LiveId" clId="{7D74FF0D-027A-4F9D-882E-F8571DCAF64E}" dt="2025-07-09T15:21:11.886" v="2111"/>
        <pc:sldMkLst>
          <pc:docMk/>
          <pc:sldMk cId="1902424547" sldId="345"/>
        </pc:sldMkLst>
        <pc:spChg chg="mod">
          <ac:chgData name="Rad V" userId="935adf09a1def162" providerId="LiveId" clId="{7D74FF0D-027A-4F9D-882E-F8571DCAF64E}" dt="2025-07-09T15:21:11.886" v="2111"/>
          <ac:spMkLst>
            <pc:docMk/>
            <pc:sldMk cId="1902424547" sldId="345"/>
            <ac:spMk id="2" creationId="{9635F5E3-2B1C-7C0A-8581-67A9052D13AA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902424547" sldId="345"/>
            <ac:spMk id="3" creationId="{A6A33159-D030-2F82-A142-F75940728319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902424547" sldId="345"/>
            <ac:spMk id="4" creationId="{2B8D929C-9009-957F-5897-9AA1649E6C70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902424547" sldId="345"/>
            <ac:spMk id="5" creationId="{4398EC13-CC66-14BE-C305-D90EB840C4EC}"/>
          </ac:spMkLst>
        </pc:spChg>
        <pc:spChg chg="add del mod">
          <ac:chgData name="Rad V" userId="935adf09a1def162" providerId="LiveId" clId="{7D74FF0D-027A-4F9D-882E-F8571DCAF64E}" dt="2025-07-08T17:44:36.242" v="260" actId="478"/>
          <ac:spMkLst>
            <pc:docMk/>
            <pc:sldMk cId="1902424547" sldId="345"/>
            <ac:spMk id="6" creationId="{F39C636D-DD17-D26E-47CB-17D77672627A}"/>
          </ac:spMkLst>
        </pc:spChg>
        <pc:spChg chg="add del mod">
          <ac:chgData name="Rad V" userId="935adf09a1def162" providerId="LiveId" clId="{7D74FF0D-027A-4F9D-882E-F8571DCAF64E}" dt="2025-07-08T17:44:36.242" v="260" actId="478"/>
          <ac:spMkLst>
            <pc:docMk/>
            <pc:sldMk cId="1902424547" sldId="345"/>
            <ac:spMk id="7" creationId="{74DF0241-02E4-76F1-C324-155E65CD1CB3}"/>
          </ac:spMkLst>
        </pc:spChg>
        <pc:spChg chg="add del mod">
          <ac:chgData name="Rad V" userId="935adf09a1def162" providerId="LiveId" clId="{7D74FF0D-027A-4F9D-882E-F8571DCAF64E}" dt="2025-07-08T17:44:36.242" v="260" actId="478"/>
          <ac:spMkLst>
            <pc:docMk/>
            <pc:sldMk cId="1902424547" sldId="345"/>
            <ac:spMk id="8" creationId="{25E75BE9-7935-58D8-FDD5-212D7FE2CC4B}"/>
          </ac:spMkLst>
        </pc:spChg>
        <pc:spChg chg="add del mod">
          <ac:chgData name="Rad V" userId="935adf09a1def162" providerId="LiveId" clId="{7D74FF0D-027A-4F9D-882E-F8571DCAF64E}" dt="2025-07-08T17:44:36.242" v="260" actId="478"/>
          <ac:spMkLst>
            <pc:docMk/>
            <pc:sldMk cId="1902424547" sldId="345"/>
            <ac:spMk id="9" creationId="{AF13BD32-A212-D6C7-B308-7391526E1FFD}"/>
          </ac:spMkLst>
        </pc:spChg>
        <pc:graphicFrameChg chg="add del modGraphic">
          <ac:chgData name="Rad V" userId="935adf09a1def162" providerId="LiveId" clId="{7D74FF0D-027A-4F9D-882E-F8571DCAF64E}" dt="2025-07-08T18:15:38.227" v="686" actId="478"/>
          <ac:graphicFrameMkLst>
            <pc:docMk/>
            <pc:sldMk cId="1902424547" sldId="345"/>
            <ac:graphicFrameMk id="11" creationId="{8B713AC7-2146-B8E4-0282-F3EEC175D118}"/>
          </ac:graphicFrameMkLst>
        </pc:graphicFrameChg>
      </pc:sldChg>
      <pc:sldChg chg="delSp modSp mod modTransition modAnim">
        <pc:chgData name="Rad V" userId="935adf09a1def162" providerId="LiveId" clId="{7D74FF0D-027A-4F9D-882E-F8571DCAF64E}" dt="2025-07-09T15:21:11.886" v="2111"/>
        <pc:sldMkLst>
          <pc:docMk/>
          <pc:sldMk cId="3013343321" sldId="347"/>
        </pc:sldMkLst>
        <pc:spChg chg="mod">
          <ac:chgData name="Rad V" userId="935adf09a1def162" providerId="LiveId" clId="{7D74FF0D-027A-4F9D-882E-F8571DCAF64E}" dt="2025-07-09T15:21:11.886" v="2111"/>
          <ac:spMkLst>
            <pc:docMk/>
            <pc:sldMk cId="3013343321" sldId="347"/>
            <ac:spMk id="2" creationId="{2B8270AC-601F-D537-3460-3FE09CC6AC14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3013343321" sldId="347"/>
            <ac:spMk id="3" creationId="{8D66D170-AC52-72BE-0CB6-F9F504A3D24A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3013343321" sldId="347"/>
            <ac:spMk id="4" creationId="{E746466F-9F24-C34E-BBA6-2CB94305520C}"/>
          </ac:spMkLst>
        </pc:spChg>
        <pc:spChg chg="mod">
          <ac:chgData name="Rad V" userId="935adf09a1def162" providerId="LiveId" clId="{7D74FF0D-027A-4F9D-882E-F8571DCAF64E}" dt="2025-07-08T18:21:50.534" v="1117" actId="255"/>
          <ac:spMkLst>
            <pc:docMk/>
            <pc:sldMk cId="3013343321" sldId="347"/>
            <ac:spMk id="5" creationId="{54593D07-3857-8A04-606E-258D1E9908D5}"/>
          </ac:spMkLst>
        </pc:spChg>
        <pc:spChg chg="del mod">
          <ac:chgData name="Rad V" userId="935adf09a1def162" providerId="LiveId" clId="{7D74FF0D-027A-4F9D-882E-F8571DCAF64E}" dt="2025-07-08T18:18:51.763" v="929" actId="478"/>
          <ac:spMkLst>
            <pc:docMk/>
            <pc:sldMk cId="3013343321" sldId="347"/>
            <ac:spMk id="6" creationId="{9D5BB6B2-ED6A-BB7C-2FF7-FB659089012C}"/>
          </ac:spMkLst>
        </pc:spChg>
      </pc:sldChg>
      <pc:sldChg chg="del">
        <pc:chgData name="Rad V" userId="935adf09a1def162" providerId="LiveId" clId="{7D74FF0D-027A-4F9D-882E-F8571DCAF64E}" dt="2025-07-08T17:46:56.891" v="307" actId="2696"/>
        <pc:sldMkLst>
          <pc:docMk/>
          <pc:sldMk cId="512396665" sldId="348"/>
        </pc:sldMkLst>
      </pc:sldChg>
      <pc:sldChg chg="addSp delSp modSp del mod">
        <pc:chgData name="Rad V" userId="935adf09a1def162" providerId="LiveId" clId="{7D74FF0D-027A-4F9D-882E-F8571DCAF64E}" dt="2025-07-08T17:45:11.503" v="262" actId="47"/>
        <pc:sldMkLst>
          <pc:docMk/>
          <pc:sldMk cId="2069428662" sldId="349"/>
        </pc:sldMkLst>
        <pc:spChg chg="add del mod">
          <ac:chgData name="Rad V" userId="935adf09a1def162" providerId="LiveId" clId="{7D74FF0D-027A-4F9D-882E-F8571DCAF64E}" dt="2025-07-08T17:43:12.369" v="232" actId="478"/>
          <ac:spMkLst>
            <pc:docMk/>
            <pc:sldMk cId="2069428662" sldId="349"/>
            <ac:spMk id="7" creationId="{63193600-0E11-7808-7EAB-BBED2977C9C8}"/>
          </ac:spMkLst>
        </pc:spChg>
        <pc:spChg chg="add mod">
          <ac:chgData name="Rad V" userId="935adf09a1def162" providerId="LiveId" clId="{7D74FF0D-027A-4F9D-882E-F8571DCAF64E}" dt="2025-07-08T17:43:37.966" v="256" actId="20577"/>
          <ac:spMkLst>
            <pc:docMk/>
            <pc:sldMk cId="2069428662" sldId="349"/>
            <ac:spMk id="9" creationId="{09AF009C-CB3F-2A37-412B-CDE60DD263F1}"/>
          </ac:spMkLst>
        </pc:spChg>
        <pc:spChg chg="add del mod">
          <ac:chgData name="Rad V" userId="935adf09a1def162" providerId="LiveId" clId="{7D74FF0D-027A-4F9D-882E-F8571DCAF64E}" dt="2025-07-08T17:44:02.300" v="258" actId="478"/>
          <ac:spMkLst>
            <pc:docMk/>
            <pc:sldMk cId="2069428662" sldId="349"/>
            <ac:spMk id="10" creationId="{848EE735-9E43-624C-A022-CCF167C1C5A3}"/>
          </ac:spMkLst>
        </pc:spChg>
        <pc:spChg chg="add del mod">
          <ac:chgData name="Rad V" userId="935adf09a1def162" providerId="LiveId" clId="{7D74FF0D-027A-4F9D-882E-F8571DCAF64E}" dt="2025-07-08T17:44:02.300" v="258" actId="478"/>
          <ac:spMkLst>
            <pc:docMk/>
            <pc:sldMk cId="2069428662" sldId="349"/>
            <ac:spMk id="11" creationId="{FDCD77F2-0D38-BF7B-1DE6-3327A19E8A27}"/>
          </ac:spMkLst>
        </pc:spChg>
        <pc:picChg chg="del">
          <ac:chgData name="Rad V" userId="935adf09a1def162" providerId="LiveId" clId="{7D74FF0D-027A-4F9D-882E-F8571DCAF64E}" dt="2025-07-08T17:43:07.136" v="230" actId="478"/>
          <ac:picMkLst>
            <pc:docMk/>
            <pc:sldMk cId="2069428662" sldId="349"/>
            <ac:picMk id="8" creationId="{A30CECCA-DB43-3EBC-1ED9-4E7CD74EE3E3}"/>
          </ac:picMkLst>
        </pc:picChg>
      </pc:sldChg>
      <pc:sldChg chg="addSp delSp modSp del mod">
        <pc:chgData name="Rad V" userId="935adf09a1def162" providerId="LiveId" clId="{7D74FF0D-027A-4F9D-882E-F8571DCAF64E}" dt="2025-07-08T17:46:46.028" v="306" actId="2696"/>
        <pc:sldMkLst>
          <pc:docMk/>
          <pc:sldMk cId="898190935" sldId="350"/>
        </pc:sldMkLst>
        <pc:spChg chg="mod">
          <ac:chgData name="Rad V" userId="935adf09a1def162" providerId="LiveId" clId="{7D74FF0D-027A-4F9D-882E-F8571DCAF64E}" dt="2025-07-08T17:46:35.679" v="305" actId="20577"/>
          <ac:spMkLst>
            <pc:docMk/>
            <pc:sldMk cId="898190935" sldId="350"/>
            <ac:spMk id="2" creationId="{D4EEBFBF-F8B0-D44E-B6BF-4A0429AC3B0F}"/>
          </ac:spMkLst>
        </pc:spChg>
        <pc:spChg chg="mod">
          <ac:chgData name="Rad V" userId="935adf09a1def162" providerId="LiveId" clId="{7D74FF0D-027A-4F9D-882E-F8571DCAF64E}" dt="2025-07-08T17:46:26.785" v="302" actId="20577"/>
          <ac:spMkLst>
            <pc:docMk/>
            <pc:sldMk cId="898190935" sldId="350"/>
            <ac:spMk id="5" creationId="{EAD44121-A8E9-49A3-B086-E9F578178891}"/>
          </ac:spMkLst>
        </pc:spChg>
        <pc:spChg chg="add mod">
          <ac:chgData name="Rad V" userId="935adf09a1def162" providerId="LiveId" clId="{7D74FF0D-027A-4F9D-882E-F8571DCAF64E}" dt="2025-07-08T17:46:30.867" v="304" actId="478"/>
          <ac:spMkLst>
            <pc:docMk/>
            <pc:sldMk cId="898190935" sldId="350"/>
            <ac:spMk id="8" creationId="{C28DDEAA-6FA0-8297-29A7-DBCE43E7D9BF}"/>
          </ac:spMkLst>
        </pc:spChg>
        <pc:graphicFrameChg chg="del modGraphic">
          <ac:chgData name="Rad V" userId="935adf09a1def162" providerId="LiveId" clId="{7D74FF0D-027A-4F9D-882E-F8571DCAF64E}" dt="2025-07-08T17:46:30.867" v="304" actId="478"/>
          <ac:graphicFrameMkLst>
            <pc:docMk/>
            <pc:sldMk cId="898190935" sldId="350"/>
            <ac:graphicFrameMk id="7" creationId="{7B166768-B202-E472-5FBC-6570BDBFBD7E}"/>
          </ac:graphicFrameMkLst>
        </pc:graphicFrameChg>
      </pc:sldChg>
      <pc:sldChg chg="addSp delSp modSp mod modTransition modAnim">
        <pc:chgData name="Rad V" userId="935adf09a1def162" providerId="LiveId" clId="{7D74FF0D-027A-4F9D-882E-F8571DCAF64E}" dt="2025-07-09T15:21:09.308" v="2108" actId="1076"/>
        <pc:sldMkLst>
          <pc:docMk/>
          <pc:sldMk cId="858159323" sldId="353"/>
        </pc:sldMkLst>
        <pc:spChg chg="mod">
          <ac:chgData name="Rad V" userId="935adf09a1def162" providerId="LiveId" clId="{7D74FF0D-027A-4F9D-882E-F8571DCAF64E}" dt="2025-07-08T17:31:20.519" v="35" actId="1076"/>
          <ac:spMkLst>
            <pc:docMk/>
            <pc:sldMk cId="858159323" sldId="353"/>
            <ac:spMk id="3" creationId="{6F9772E4-10E9-13DE-8AE8-35BBB9DD1D9A}"/>
          </ac:spMkLst>
        </pc:spChg>
        <pc:spChg chg="mod">
          <ac:chgData name="Rad V" userId="935adf09a1def162" providerId="LiveId" clId="{7D74FF0D-027A-4F9D-882E-F8571DCAF64E}" dt="2025-07-08T17:31:45.278" v="38" actId="1076"/>
          <ac:spMkLst>
            <pc:docMk/>
            <pc:sldMk cId="858159323" sldId="353"/>
            <ac:spMk id="4" creationId="{F7C09E8F-C241-2F75-70EA-32EC69551E74}"/>
          </ac:spMkLst>
        </pc:spChg>
        <pc:spChg chg="del">
          <ac:chgData name="Rad V" userId="935adf09a1def162" providerId="LiveId" clId="{7D74FF0D-027A-4F9D-882E-F8571DCAF64E}" dt="2025-07-08T17:16:18.649" v="7" actId="478"/>
          <ac:spMkLst>
            <pc:docMk/>
            <pc:sldMk cId="858159323" sldId="353"/>
            <ac:spMk id="11" creationId="{97E17070-BCB5-58C7-CC7A-5EBEBA76E1C7}"/>
          </ac:spMkLst>
        </pc:spChg>
        <pc:spChg chg="mod">
          <ac:chgData name="Rad V" userId="935adf09a1def162" providerId="LiveId" clId="{7D74FF0D-027A-4F9D-882E-F8571DCAF64E}" dt="2025-07-09T15:21:09.308" v="2108" actId="1076"/>
          <ac:spMkLst>
            <pc:docMk/>
            <pc:sldMk cId="858159323" sldId="353"/>
            <ac:spMk id="13" creationId="{AC9EB422-5602-36FF-E543-5B0C70E56E9A}"/>
          </ac:spMkLst>
        </pc:spChg>
        <pc:spChg chg="add del mod">
          <ac:chgData name="Rad V" userId="935adf09a1def162" providerId="LiveId" clId="{7D74FF0D-027A-4F9D-882E-F8571DCAF64E}" dt="2025-07-08T17:15:02.759" v="2" actId="478"/>
          <ac:spMkLst>
            <pc:docMk/>
            <pc:sldMk cId="858159323" sldId="353"/>
            <ac:spMk id="16" creationId="{C7227C0F-FD01-8AA8-55E9-E40858BCCA90}"/>
          </ac:spMkLst>
        </pc:spChg>
        <pc:spChg chg="add">
          <ac:chgData name="Rad V" userId="935adf09a1def162" providerId="LiveId" clId="{7D74FF0D-027A-4F9D-882E-F8571DCAF64E}" dt="2025-07-08T17:18:09.863" v="20"/>
          <ac:spMkLst>
            <pc:docMk/>
            <pc:sldMk cId="858159323" sldId="353"/>
            <ac:spMk id="19" creationId="{928F500D-8917-19C4-D64B-F2DCF22C647E}"/>
          </ac:spMkLst>
        </pc:spChg>
        <pc:spChg chg="add mod">
          <ac:chgData name="Rad V" userId="935adf09a1def162" providerId="LiveId" clId="{7D74FF0D-027A-4F9D-882E-F8571DCAF64E}" dt="2025-07-08T17:19:36.074" v="23" actId="1076"/>
          <ac:spMkLst>
            <pc:docMk/>
            <pc:sldMk cId="858159323" sldId="353"/>
            <ac:spMk id="20" creationId="{4E7C49A8-38B1-43AE-A232-36EAA603DFE2}"/>
          </ac:spMkLst>
        </pc:spChg>
        <pc:picChg chg="del">
          <ac:chgData name="Rad V" userId="935adf09a1def162" providerId="LiveId" clId="{7D74FF0D-027A-4F9D-882E-F8571DCAF64E}" dt="2025-07-08T17:15:04.193" v="3" actId="478"/>
          <ac:picMkLst>
            <pc:docMk/>
            <pc:sldMk cId="858159323" sldId="353"/>
            <ac:picMk id="6" creationId="{82AB3A6F-BE12-8D98-CB2E-ECA45343DF1F}"/>
          </ac:picMkLst>
        </pc:picChg>
        <pc:picChg chg="del">
          <ac:chgData name="Rad V" userId="935adf09a1def162" providerId="LiveId" clId="{7D74FF0D-027A-4F9D-882E-F8571DCAF64E}" dt="2025-07-08T17:14:34.709" v="0" actId="478"/>
          <ac:picMkLst>
            <pc:docMk/>
            <pc:sldMk cId="858159323" sldId="353"/>
            <ac:picMk id="10" creationId="{598ABC52-8FED-6A95-47A7-57D70E2702FB}"/>
          </ac:picMkLst>
        </pc:picChg>
        <pc:picChg chg="mod">
          <ac:chgData name="Rad V" userId="935adf09a1def162" providerId="LiveId" clId="{7D74FF0D-027A-4F9D-882E-F8571DCAF64E}" dt="2025-07-08T17:31:34.809" v="37" actId="1076"/>
          <ac:picMkLst>
            <pc:docMk/>
            <pc:sldMk cId="858159323" sldId="353"/>
            <ac:picMk id="14" creationId="{A053B63A-99EB-DBC1-DE80-E5E5214EF4EE}"/>
          </ac:picMkLst>
        </pc:picChg>
        <pc:picChg chg="add mod ord">
          <ac:chgData name="Rad V" userId="935adf09a1def162" providerId="LiveId" clId="{7D74FF0D-027A-4F9D-882E-F8571DCAF64E}" dt="2025-07-09T14:15:12.200" v="1781" actId="1076"/>
          <ac:picMkLst>
            <pc:docMk/>
            <pc:sldMk cId="858159323" sldId="353"/>
            <ac:picMk id="17" creationId="{32039C2F-43DA-4B57-E422-F62F21F1E12B}"/>
          </ac:picMkLst>
        </pc:picChg>
        <pc:picChg chg="add del mod">
          <ac:chgData name="Rad V" userId="935adf09a1def162" providerId="LiveId" clId="{7D74FF0D-027A-4F9D-882E-F8571DCAF64E}" dt="2025-07-08T17:17:58.823" v="19" actId="478"/>
          <ac:picMkLst>
            <pc:docMk/>
            <pc:sldMk cId="858159323" sldId="353"/>
            <ac:picMk id="18" creationId="{118D7BCF-3111-BF62-D8BB-DA2F281DB4F6}"/>
          </ac:picMkLst>
        </pc:picChg>
        <pc:picChg chg="add mod">
          <ac:chgData name="Rad V" userId="935adf09a1def162" providerId="LiveId" clId="{7D74FF0D-027A-4F9D-882E-F8571DCAF64E}" dt="2025-07-09T14:15:08.668" v="1780" actId="1076"/>
          <ac:picMkLst>
            <pc:docMk/>
            <pc:sldMk cId="858159323" sldId="353"/>
            <ac:picMk id="22" creationId="{FFFA5E8E-DBF2-E50C-4990-F031BB12327D}"/>
          </ac:picMkLst>
        </pc:picChg>
        <pc:cxnChg chg="mod">
          <ac:chgData name="Rad V" userId="935adf09a1def162" providerId="LiveId" clId="{7D74FF0D-027A-4F9D-882E-F8571DCAF64E}" dt="2025-07-08T17:31:25.753" v="36" actId="1076"/>
          <ac:cxnSpMkLst>
            <pc:docMk/>
            <pc:sldMk cId="858159323" sldId="353"/>
            <ac:cxnSpMk id="12" creationId="{9318DF20-A4C4-3800-A69E-4E11F5A11C08}"/>
          </ac:cxnSpMkLst>
        </pc:cxnChg>
      </pc:sldChg>
      <pc:sldChg chg="addSp delSp modSp del mod">
        <pc:chgData name="Rad V" userId="935adf09a1def162" providerId="LiveId" clId="{7D74FF0D-027A-4F9D-882E-F8571DCAF64E}" dt="2025-07-08T17:51:33.249" v="364" actId="47"/>
        <pc:sldMkLst>
          <pc:docMk/>
          <pc:sldMk cId="433481746" sldId="354"/>
        </pc:sldMkLst>
        <pc:spChg chg="add del mod">
          <ac:chgData name="Rad V" userId="935adf09a1def162" providerId="LiveId" clId="{7D74FF0D-027A-4F9D-882E-F8571DCAF64E}" dt="2025-07-08T17:49:32.942" v="345" actId="478"/>
          <ac:spMkLst>
            <pc:docMk/>
            <pc:sldMk cId="433481746" sldId="354"/>
            <ac:spMk id="2" creationId="{188324E3-7444-6E21-C9EA-1B8BB369D8D3}"/>
          </ac:spMkLst>
        </pc:spChg>
        <pc:spChg chg="del">
          <ac:chgData name="Rad V" userId="935adf09a1def162" providerId="LiveId" clId="{7D74FF0D-027A-4F9D-882E-F8571DCAF64E}" dt="2025-07-08T17:49:45.153" v="346" actId="478"/>
          <ac:spMkLst>
            <pc:docMk/>
            <pc:sldMk cId="433481746" sldId="354"/>
            <ac:spMk id="4" creationId="{009C8D8B-2E15-875B-08A8-28C5524EF694}"/>
          </ac:spMkLst>
        </pc:spChg>
        <pc:spChg chg="del">
          <ac:chgData name="Rad V" userId="935adf09a1def162" providerId="LiveId" clId="{7D74FF0D-027A-4F9D-882E-F8571DCAF64E}" dt="2025-07-08T17:49:45.153" v="346" actId="478"/>
          <ac:spMkLst>
            <pc:docMk/>
            <pc:sldMk cId="433481746" sldId="354"/>
            <ac:spMk id="5" creationId="{1594F408-30BE-5DC2-806D-A217DB0281B2}"/>
          </ac:spMkLst>
        </pc:spChg>
        <pc:spChg chg="add del mod">
          <ac:chgData name="Rad V" userId="935adf09a1def162" providerId="LiveId" clId="{7D74FF0D-027A-4F9D-882E-F8571DCAF64E}" dt="2025-07-08T17:49:20.115" v="340" actId="478"/>
          <ac:spMkLst>
            <pc:docMk/>
            <pc:sldMk cId="433481746" sldId="354"/>
            <ac:spMk id="6" creationId="{E2A338D5-0B1E-09DF-3B27-9AADBF18C06F}"/>
          </ac:spMkLst>
        </pc:spChg>
        <pc:spChg chg="del mod">
          <ac:chgData name="Rad V" userId="935adf09a1def162" providerId="LiveId" clId="{7D74FF0D-027A-4F9D-882E-F8571DCAF64E}" dt="2025-07-08T17:38:24.518" v="128" actId="478"/>
          <ac:spMkLst>
            <pc:docMk/>
            <pc:sldMk cId="433481746" sldId="354"/>
            <ac:spMk id="10" creationId="{9C3427B2-C457-FC4C-BA04-44EF586F3462}"/>
          </ac:spMkLst>
        </pc:spChg>
        <pc:spChg chg="del">
          <ac:chgData name="Rad V" userId="935adf09a1def162" providerId="LiveId" clId="{7D74FF0D-027A-4F9D-882E-F8571DCAF64E}" dt="2025-07-08T17:38:05.272" v="124" actId="478"/>
          <ac:spMkLst>
            <pc:docMk/>
            <pc:sldMk cId="433481746" sldId="354"/>
            <ac:spMk id="11" creationId="{95E724B3-E95F-E150-E7F9-1C3F634EF02A}"/>
          </ac:spMkLst>
        </pc:spChg>
        <pc:picChg chg="del mod">
          <ac:chgData name="Rad V" userId="935adf09a1def162" providerId="LiveId" clId="{7D74FF0D-027A-4F9D-882E-F8571DCAF64E}" dt="2025-07-08T17:49:16.813" v="338" actId="478"/>
          <ac:picMkLst>
            <pc:docMk/>
            <pc:sldMk cId="433481746" sldId="354"/>
            <ac:picMk id="8" creationId="{D34D75C6-A35A-52D3-B03F-61494B858038}"/>
          </ac:picMkLst>
        </pc:picChg>
        <pc:picChg chg="del mod">
          <ac:chgData name="Rad V" userId="935adf09a1def162" providerId="LiveId" clId="{7D74FF0D-027A-4F9D-882E-F8571DCAF64E}" dt="2025-07-08T17:49:27.698" v="342" actId="478"/>
          <ac:picMkLst>
            <pc:docMk/>
            <pc:sldMk cId="433481746" sldId="354"/>
            <ac:picMk id="12" creationId="{FBFEC193-4F90-6CAE-6259-21C8B6A84825}"/>
          </ac:picMkLst>
        </pc:picChg>
        <pc:picChg chg="del mod">
          <ac:chgData name="Rad V" userId="935adf09a1def162" providerId="LiveId" clId="{7D74FF0D-027A-4F9D-882E-F8571DCAF64E}" dt="2025-07-08T17:49:26.075" v="341" actId="478"/>
          <ac:picMkLst>
            <pc:docMk/>
            <pc:sldMk cId="433481746" sldId="354"/>
            <ac:picMk id="13" creationId="{6F119B25-42CB-340B-ACB4-22178DF129D4}"/>
          </ac:picMkLst>
        </pc:picChg>
        <pc:inkChg chg="add">
          <ac:chgData name="Rad V" userId="935adf09a1def162" providerId="LiveId" clId="{7D74FF0D-027A-4F9D-882E-F8571DCAF64E}" dt="2025-07-08T17:51:20.003" v="347" actId="9405"/>
          <ac:inkMkLst>
            <pc:docMk/>
            <pc:sldMk cId="433481746" sldId="354"/>
            <ac:inkMk id="7" creationId="{2941563C-C331-108C-67F7-FB8D327E6571}"/>
          </ac:inkMkLst>
        </pc:inkChg>
        <pc:inkChg chg="add">
          <ac:chgData name="Rad V" userId="935adf09a1def162" providerId="LiveId" clId="{7D74FF0D-027A-4F9D-882E-F8571DCAF64E}" dt="2025-07-08T17:51:22.110" v="348" actId="9405"/>
          <ac:inkMkLst>
            <pc:docMk/>
            <pc:sldMk cId="433481746" sldId="354"/>
            <ac:inkMk id="9" creationId="{D96C67C0-57BE-584B-573C-DAF90B0ED023}"/>
          </ac:inkMkLst>
        </pc:inkChg>
        <pc:inkChg chg="add">
          <ac:chgData name="Rad V" userId="935adf09a1def162" providerId="LiveId" clId="{7D74FF0D-027A-4F9D-882E-F8571DCAF64E}" dt="2025-07-08T17:51:22.372" v="349" actId="9405"/>
          <ac:inkMkLst>
            <pc:docMk/>
            <pc:sldMk cId="433481746" sldId="354"/>
            <ac:inkMk id="14" creationId="{BA08E069-90FA-EAEF-0C59-0D521768B9A8}"/>
          </ac:inkMkLst>
        </pc:inkChg>
        <pc:inkChg chg="add">
          <ac:chgData name="Rad V" userId="935adf09a1def162" providerId="LiveId" clId="{7D74FF0D-027A-4F9D-882E-F8571DCAF64E}" dt="2025-07-08T17:51:23.533" v="350" actId="9405"/>
          <ac:inkMkLst>
            <pc:docMk/>
            <pc:sldMk cId="433481746" sldId="354"/>
            <ac:inkMk id="15" creationId="{1ABC78FF-8A4F-4236-A205-860D9949A4C1}"/>
          </ac:inkMkLst>
        </pc:inkChg>
        <pc:inkChg chg="add">
          <ac:chgData name="Rad V" userId="935adf09a1def162" providerId="LiveId" clId="{7D74FF0D-027A-4F9D-882E-F8571DCAF64E}" dt="2025-07-08T17:51:23.816" v="351" actId="9405"/>
          <ac:inkMkLst>
            <pc:docMk/>
            <pc:sldMk cId="433481746" sldId="354"/>
            <ac:inkMk id="16" creationId="{3E4FA53C-E0DB-9352-E97D-42D74415F9B4}"/>
          </ac:inkMkLst>
        </pc:inkChg>
        <pc:inkChg chg="add">
          <ac:chgData name="Rad V" userId="935adf09a1def162" providerId="LiveId" clId="{7D74FF0D-027A-4F9D-882E-F8571DCAF64E}" dt="2025-07-08T17:51:24.116" v="352" actId="9405"/>
          <ac:inkMkLst>
            <pc:docMk/>
            <pc:sldMk cId="433481746" sldId="354"/>
            <ac:inkMk id="17" creationId="{20409C82-0323-4714-C207-46A532F263ED}"/>
          </ac:inkMkLst>
        </pc:inkChg>
        <pc:inkChg chg="add">
          <ac:chgData name="Rad V" userId="935adf09a1def162" providerId="LiveId" clId="{7D74FF0D-027A-4F9D-882E-F8571DCAF64E}" dt="2025-07-08T17:51:24.458" v="353" actId="9405"/>
          <ac:inkMkLst>
            <pc:docMk/>
            <pc:sldMk cId="433481746" sldId="354"/>
            <ac:inkMk id="18" creationId="{072E1F28-BFF2-D69E-BC4B-230DEB7CC748}"/>
          </ac:inkMkLst>
        </pc:inkChg>
        <pc:inkChg chg="add">
          <ac:chgData name="Rad V" userId="935adf09a1def162" providerId="LiveId" clId="{7D74FF0D-027A-4F9D-882E-F8571DCAF64E}" dt="2025-07-08T17:51:24.765" v="354" actId="9405"/>
          <ac:inkMkLst>
            <pc:docMk/>
            <pc:sldMk cId="433481746" sldId="354"/>
            <ac:inkMk id="19" creationId="{6B1BD8C0-FF8C-FDEA-145F-39D44742B7D9}"/>
          </ac:inkMkLst>
        </pc:inkChg>
        <pc:inkChg chg="add">
          <ac:chgData name="Rad V" userId="935adf09a1def162" providerId="LiveId" clId="{7D74FF0D-027A-4F9D-882E-F8571DCAF64E}" dt="2025-07-08T17:51:25.103" v="355" actId="9405"/>
          <ac:inkMkLst>
            <pc:docMk/>
            <pc:sldMk cId="433481746" sldId="354"/>
            <ac:inkMk id="20" creationId="{FB834B73-A6C0-EEAC-5219-35041398E7BB}"/>
          </ac:inkMkLst>
        </pc:inkChg>
        <pc:inkChg chg="add">
          <ac:chgData name="Rad V" userId="935adf09a1def162" providerId="LiveId" clId="{7D74FF0D-027A-4F9D-882E-F8571DCAF64E}" dt="2025-07-08T17:51:25.461" v="356" actId="9405"/>
          <ac:inkMkLst>
            <pc:docMk/>
            <pc:sldMk cId="433481746" sldId="354"/>
            <ac:inkMk id="21" creationId="{023E3F3D-BC65-970C-0762-FFAB86EDB280}"/>
          </ac:inkMkLst>
        </pc:inkChg>
        <pc:inkChg chg="add">
          <ac:chgData name="Rad V" userId="935adf09a1def162" providerId="LiveId" clId="{7D74FF0D-027A-4F9D-882E-F8571DCAF64E}" dt="2025-07-08T17:51:25.764" v="357" actId="9405"/>
          <ac:inkMkLst>
            <pc:docMk/>
            <pc:sldMk cId="433481746" sldId="354"/>
            <ac:inkMk id="22" creationId="{7D2B35A9-4A8C-958E-700C-3AECE7177505}"/>
          </ac:inkMkLst>
        </pc:inkChg>
        <pc:inkChg chg="add">
          <ac:chgData name="Rad V" userId="935adf09a1def162" providerId="LiveId" clId="{7D74FF0D-027A-4F9D-882E-F8571DCAF64E}" dt="2025-07-08T17:51:26.046" v="358" actId="9405"/>
          <ac:inkMkLst>
            <pc:docMk/>
            <pc:sldMk cId="433481746" sldId="354"/>
            <ac:inkMk id="23" creationId="{8DF3BC22-8B9C-676B-1299-2C32A89FF017}"/>
          </ac:inkMkLst>
        </pc:inkChg>
        <pc:inkChg chg="add">
          <ac:chgData name="Rad V" userId="935adf09a1def162" providerId="LiveId" clId="{7D74FF0D-027A-4F9D-882E-F8571DCAF64E}" dt="2025-07-08T17:51:26.357" v="359" actId="9405"/>
          <ac:inkMkLst>
            <pc:docMk/>
            <pc:sldMk cId="433481746" sldId="354"/>
            <ac:inkMk id="24" creationId="{0DA82654-34D8-6AA5-343A-04D1590BB797}"/>
          </ac:inkMkLst>
        </pc:inkChg>
        <pc:inkChg chg="add">
          <ac:chgData name="Rad V" userId="935adf09a1def162" providerId="LiveId" clId="{7D74FF0D-027A-4F9D-882E-F8571DCAF64E}" dt="2025-07-08T17:51:26.635" v="360" actId="9405"/>
          <ac:inkMkLst>
            <pc:docMk/>
            <pc:sldMk cId="433481746" sldId="354"/>
            <ac:inkMk id="25" creationId="{883FEEF3-6607-F45A-E0CC-045DE6F8DB1D}"/>
          </ac:inkMkLst>
        </pc:inkChg>
      </pc:sldChg>
      <pc:sldChg chg="del">
        <pc:chgData name="Rad V" userId="935adf09a1def162" providerId="LiveId" clId="{7D74FF0D-027A-4F9D-882E-F8571DCAF64E}" dt="2025-07-08T17:47:02.165" v="308" actId="2696"/>
        <pc:sldMkLst>
          <pc:docMk/>
          <pc:sldMk cId="3088177295" sldId="355"/>
        </pc:sldMkLst>
      </pc:sldChg>
      <pc:sldChg chg="addSp modSp del mod modTransition modAnim">
        <pc:chgData name="Rad V" userId="935adf09a1def162" providerId="LiveId" clId="{7D74FF0D-027A-4F9D-882E-F8571DCAF64E}" dt="2025-07-09T15:14:53.885" v="2048" actId="2696"/>
        <pc:sldMkLst>
          <pc:docMk/>
          <pc:sldMk cId="438040838" sldId="356"/>
        </pc:sldMkLst>
        <pc:spChg chg="mod">
          <ac:chgData name="Rad V" userId="935adf09a1def162" providerId="LiveId" clId="{7D74FF0D-027A-4F9D-882E-F8571DCAF64E}" dt="2025-07-08T17:41:14.647" v="184" actId="20577"/>
          <ac:spMkLst>
            <pc:docMk/>
            <pc:sldMk cId="438040838" sldId="356"/>
            <ac:spMk id="15" creationId="{6EF8E06F-4153-981B-474D-3D483B6F4F84}"/>
          </ac:spMkLst>
        </pc:spChg>
        <pc:picChg chg="add mod">
          <ac:chgData name="Rad V" userId="935adf09a1def162" providerId="LiveId" clId="{7D74FF0D-027A-4F9D-882E-F8571DCAF64E}" dt="2025-07-08T17:40:54.768" v="157"/>
          <ac:picMkLst>
            <pc:docMk/>
            <pc:sldMk cId="438040838" sldId="356"/>
            <ac:picMk id="2" creationId="{54E24D8B-F126-77D5-2ED2-0273B0C09E49}"/>
          </ac:picMkLst>
        </pc:picChg>
      </pc:sldChg>
      <pc:sldChg chg="delSp modSp new del mod ord">
        <pc:chgData name="Rad V" userId="935adf09a1def162" providerId="LiveId" clId="{7D74FF0D-027A-4F9D-882E-F8571DCAF64E}" dt="2025-07-08T17:45:57.598" v="290" actId="47"/>
        <pc:sldMkLst>
          <pc:docMk/>
          <pc:sldMk cId="2505088533" sldId="357"/>
        </pc:sldMkLst>
        <pc:spChg chg="del mod">
          <ac:chgData name="Rad V" userId="935adf09a1def162" providerId="LiveId" clId="{7D74FF0D-027A-4F9D-882E-F8571DCAF64E}" dt="2025-07-08T17:34:34.535" v="47" actId="478"/>
          <ac:spMkLst>
            <pc:docMk/>
            <pc:sldMk cId="2505088533" sldId="357"/>
            <ac:spMk id="2" creationId="{148548CD-D3AA-C84D-6615-0A710DF01009}"/>
          </ac:spMkLst>
        </pc:spChg>
        <pc:spChg chg="del">
          <ac:chgData name="Rad V" userId="935adf09a1def162" providerId="LiveId" clId="{7D74FF0D-027A-4F9D-882E-F8571DCAF64E}" dt="2025-07-08T17:34:37.031" v="48" actId="478"/>
          <ac:spMkLst>
            <pc:docMk/>
            <pc:sldMk cId="2505088533" sldId="357"/>
            <ac:spMk id="3" creationId="{129EFED3-B3C8-9BAF-966E-DDBAD6EC26AC}"/>
          </ac:spMkLst>
        </pc:spChg>
        <pc:spChg chg="mod">
          <ac:chgData name="Rad V" userId="935adf09a1def162" providerId="LiveId" clId="{7D74FF0D-027A-4F9D-882E-F8571DCAF64E}" dt="2025-07-08T17:35:14.094" v="49" actId="1076"/>
          <ac:spMkLst>
            <pc:docMk/>
            <pc:sldMk cId="2505088533" sldId="357"/>
            <ac:spMk id="4" creationId="{8EAAB7AB-7C11-DEFE-5C11-36715B11FD7D}"/>
          </ac:spMkLst>
        </pc:spChg>
      </pc:sldChg>
      <pc:sldChg chg="modSp add del mod ord modTransition modAnim">
        <pc:chgData name="Rad V" userId="935adf09a1def162" providerId="LiveId" clId="{7D74FF0D-027A-4F9D-882E-F8571DCAF64E}" dt="2025-07-09T14:51:31.861" v="1986" actId="2696"/>
        <pc:sldMkLst>
          <pc:docMk/>
          <pc:sldMk cId="1439796085" sldId="358"/>
        </pc:sldMkLst>
        <pc:spChg chg="mod">
          <ac:chgData name="Rad V" userId="935adf09a1def162" providerId="LiveId" clId="{7D74FF0D-027A-4F9D-882E-F8571DCAF64E}" dt="2025-07-08T17:45:35.555" v="286" actId="20577"/>
          <ac:spMkLst>
            <pc:docMk/>
            <pc:sldMk cId="1439796085" sldId="358"/>
            <ac:spMk id="2" creationId="{F5327A72-5131-7315-06C4-CA8D69F7D97E}"/>
          </ac:spMkLst>
        </pc:spChg>
        <pc:spChg chg="mod">
          <ac:chgData name="Rad V" userId="935adf09a1def162" providerId="LiveId" clId="{7D74FF0D-027A-4F9D-882E-F8571DCAF64E}" dt="2025-07-08T18:28:33.312" v="1723" actId="20577"/>
          <ac:spMkLst>
            <pc:docMk/>
            <pc:sldMk cId="1439796085" sldId="358"/>
            <ac:spMk id="3" creationId="{EF4E4199-F6A2-DB8F-EF3F-3B7D61C5D5D1}"/>
          </ac:spMkLst>
        </pc:spChg>
      </pc:sldChg>
      <pc:sldChg chg="addSp delSp modSp add mod ord modTransition modAnim">
        <pc:chgData name="Rad V" userId="935adf09a1def162" providerId="LiveId" clId="{7D74FF0D-027A-4F9D-882E-F8571DCAF64E}" dt="2025-07-09T15:21:11.886" v="2111"/>
        <pc:sldMkLst>
          <pc:docMk/>
          <pc:sldMk cId="1383122138" sldId="359"/>
        </pc:sldMkLst>
        <pc:spChg chg="add del mod">
          <ac:chgData name="Rad V" userId="935adf09a1def162" providerId="LiveId" clId="{7D74FF0D-027A-4F9D-882E-F8571DCAF64E}" dt="2025-07-09T15:21:11.886" v="2111"/>
          <ac:spMkLst>
            <pc:docMk/>
            <pc:sldMk cId="1383122138" sldId="359"/>
            <ac:spMk id="2" creationId="{62CD7EFE-4625-E55A-7B15-9A0DEAEC8EF8}"/>
          </ac:spMkLst>
        </pc:spChg>
        <pc:spChg chg="del mod">
          <ac:chgData name="Rad V" userId="935adf09a1def162" providerId="LiveId" clId="{7D74FF0D-027A-4F9D-882E-F8571DCAF64E}" dt="2025-07-09T14:50:26.964" v="1974" actId="478"/>
          <ac:spMkLst>
            <pc:docMk/>
            <pc:sldMk cId="1383122138" sldId="359"/>
            <ac:spMk id="3" creationId="{A933E18F-B750-31CC-1672-7A50DD66CBDE}"/>
          </ac:spMkLst>
        </pc:spChg>
        <pc:spChg chg="add del mod">
          <ac:chgData name="Rad V" userId="935adf09a1def162" providerId="LiveId" clId="{7D74FF0D-027A-4F9D-882E-F8571DCAF64E}" dt="2025-07-09T15:21:11.886" v="2111"/>
          <ac:spMkLst>
            <pc:docMk/>
            <pc:sldMk cId="1383122138" sldId="359"/>
            <ac:spMk id="4" creationId="{34C33889-BD3D-7A0F-0E55-92C7AF67D765}"/>
          </ac:spMkLst>
        </pc:spChg>
        <pc:spChg chg="del mod">
          <ac:chgData name="Rad V" userId="935adf09a1def162" providerId="LiveId" clId="{7D74FF0D-027A-4F9D-882E-F8571DCAF64E}" dt="2025-07-09T14:50:03.130" v="1929"/>
          <ac:spMkLst>
            <pc:docMk/>
            <pc:sldMk cId="1383122138" sldId="359"/>
            <ac:spMk id="5" creationId="{18E26D4D-EB3E-6D9F-283C-F074988B0762}"/>
          </ac:spMkLst>
        </pc:spChg>
        <pc:spChg chg="add del mod">
          <ac:chgData name="Rad V" userId="935adf09a1def162" providerId="LiveId" clId="{7D74FF0D-027A-4F9D-882E-F8571DCAF64E}" dt="2025-07-09T15:21:11.886" v="2111"/>
          <ac:spMkLst>
            <pc:docMk/>
            <pc:sldMk cId="1383122138" sldId="359"/>
            <ac:spMk id="8" creationId="{1C3C162B-13AF-1B53-62DF-4FDBF203584B}"/>
          </ac:spMkLst>
        </pc:spChg>
        <pc:spChg chg="add del mod">
          <ac:chgData name="Rad V" userId="935adf09a1def162" providerId="LiveId" clId="{7D74FF0D-027A-4F9D-882E-F8571DCAF64E}" dt="2025-07-09T15:12:23.117" v="2035" actId="21"/>
          <ac:spMkLst>
            <pc:docMk/>
            <pc:sldMk cId="1383122138" sldId="359"/>
            <ac:spMk id="9" creationId="{0B7F20DC-AEAD-AC78-E75E-C30C910E43B3}"/>
          </ac:spMkLst>
        </pc:spChg>
        <pc:spChg chg="add del mod">
          <ac:chgData name="Rad V" userId="935adf09a1def162" providerId="LiveId" clId="{7D74FF0D-027A-4F9D-882E-F8571DCAF64E}" dt="2025-07-09T15:12:23.117" v="2035" actId="21"/>
          <ac:spMkLst>
            <pc:docMk/>
            <pc:sldMk cId="1383122138" sldId="359"/>
            <ac:spMk id="11" creationId="{06CF8FF8-1BDB-A354-1582-E5B47A3F4F3E}"/>
          </ac:spMkLst>
        </pc:spChg>
        <pc:spChg chg="add del mod">
          <ac:chgData name="Rad V" userId="935adf09a1def162" providerId="LiveId" clId="{7D74FF0D-027A-4F9D-882E-F8571DCAF64E}" dt="2025-07-09T15:12:23.117" v="2035" actId="21"/>
          <ac:spMkLst>
            <pc:docMk/>
            <pc:sldMk cId="1383122138" sldId="359"/>
            <ac:spMk id="13" creationId="{56ADFF72-E6AE-55BF-39EB-002B0FEEAD0E}"/>
          </ac:spMkLst>
        </pc:spChg>
        <pc:graphicFrameChg chg="del mod modGraphic">
          <ac:chgData name="Rad V" userId="935adf09a1def162" providerId="LiveId" clId="{7D74FF0D-027A-4F9D-882E-F8571DCAF64E}" dt="2025-07-08T17:54:30.707" v="403" actId="478"/>
          <ac:graphicFrameMkLst>
            <pc:docMk/>
            <pc:sldMk cId="1383122138" sldId="359"/>
            <ac:graphicFrameMk id="7" creationId="{6F551FA4-F14B-AC57-9F9A-94F4AF344E66}"/>
          </ac:graphicFrameMkLst>
        </pc:graphicFrameChg>
        <pc:picChg chg="add del mod">
          <ac:chgData name="Rad V" userId="935adf09a1def162" providerId="LiveId" clId="{7D74FF0D-027A-4F9D-882E-F8571DCAF64E}" dt="2025-07-09T15:12:23.117" v="2035" actId="21"/>
          <ac:picMkLst>
            <pc:docMk/>
            <pc:sldMk cId="1383122138" sldId="359"/>
            <ac:picMk id="6" creationId="{DBD73379-3549-4285-DA1C-61AEBDE46D38}"/>
          </ac:picMkLst>
        </pc:picChg>
      </pc:sldChg>
      <pc:sldChg chg="add del">
        <pc:chgData name="Rad V" userId="935adf09a1def162" providerId="LiveId" clId="{7D74FF0D-027A-4F9D-882E-F8571DCAF64E}" dt="2025-07-08T17:47:15.369" v="310" actId="2696"/>
        <pc:sldMkLst>
          <pc:docMk/>
          <pc:sldMk cId="2429630165" sldId="360"/>
        </pc:sldMkLst>
      </pc:sldChg>
      <pc:sldChg chg="addSp delSp modSp new mod ord modTransition modAnim">
        <pc:chgData name="Rad V" userId="935adf09a1def162" providerId="LiveId" clId="{7D74FF0D-027A-4F9D-882E-F8571DCAF64E}" dt="2025-07-09T14:57:56.639" v="2010"/>
        <pc:sldMkLst>
          <pc:docMk/>
          <pc:sldMk cId="3391837738" sldId="360"/>
        </pc:sldMkLst>
        <pc:spChg chg="del mod">
          <ac:chgData name="Rad V" userId="935adf09a1def162" providerId="LiveId" clId="{7D74FF0D-027A-4F9D-882E-F8571DCAF64E}" dt="2025-07-08T17:48:02.185" v="317" actId="478"/>
          <ac:spMkLst>
            <pc:docMk/>
            <pc:sldMk cId="3391837738" sldId="360"/>
            <ac:spMk id="2" creationId="{98E7BE8A-08FE-834C-01CA-BE4367118A2C}"/>
          </ac:spMkLst>
        </pc:spChg>
        <pc:spChg chg="del">
          <ac:chgData name="Rad V" userId="935adf09a1def162" providerId="LiveId" clId="{7D74FF0D-027A-4F9D-882E-F8571DCAF64E}" dt="2025-07-08T17:48:06.870" v="318" actId="478"/>
          <ac:spMkLst>
            <pc:docMk/>
            <pc:sldMk cId="3391837738" sldId="360"/>
            <ac:spMk id="3" creationId="{D6200E16-DF63-F5A6-2DB5-C84337C8D80B}"/>
          </ac:spMkLst>
        </pc:spChg>
        <pc:spChg chg="del">
          <ac:chgData name="Rad V" userId="935adf09a1def162" providerId="LiveId" clId="{7D74FF0D-027A-4F9D-882E-F8571DCAF64E}" dt="2025-07-08T17:48:08.906" v="319" actId="478"/>
          <ac:spMkLst>
            <pc:docMk/>
            <pc:sldMk cId="3391837738" sldId="360"/>
            <ac:spMk id="4" creationId="{B47DE67F-4DCF-C930-6062-CF054DF60724}"/>
          </ac:spMkLst>
        </pc:spChg>
        <pc:spChg chg="add mod ord">
          <ac:chgData name="Rad V" userId="935adf09a1def162" providerId="LiveId" clId="{7D74FF0D-027A-4F9D-882E-F8571DCAF64E}" dt="2025-07-08T18:14:38.397" v="682" actId="207"/>
          <ac:spMkLst>
            <pc:docMk/>
            <pc:sldMk cId="3391837738" sldId="360"/>
            <ac:spMk id="7" creationId="{8AFB4E16-1ABB-FD82-47D2-61D7ABB88C2F}"/>
          </ac:spMkLst>
        </pc:spChg>
        <pc:picChg chg="add mod">
          <ac:chgData name="Rad V" userId="935adf09a1def162" providerId="LiveId" clId="{7D74FF0D-027A-4F9D-882E-F8571DCAF64E}" dt="2025-07-08T18:14:01.424" v="677" actId="14100"/>
          <ac:picMkLst>
            <pc:docMk/>
            <pc:sldMk cId="3391837738" sldId="360"/>
            <ac:picMk id="6" creationId="{7D15469D-DE61-176E-CDFE-7BFF325C6987}"/>
          </ac:picMkLst>
        </pc:picChg>
      </pc:sldChg>
      <pc:sldChg chg="addSp delSp modSp new mod modTransition modAnim">
        <pc:chgData name="Rad V" userId="935adf09a1def162" providerId="LiveId" clId="{7D74FF0D-027A-4F9D-882E-F8571DCAF64E}" dt="2025-07-09T14:42:34.607" v="1885"/>
        <pc:sldMkLst>
          <pc:docMk/>
          <pc:sldMk cId="77921225" sldId="361"/>
        </pc:sldMkLst>
        <pc:spChg chg="del mod">
          <ac:chgData name="Rad V" userId="935adf09a1def162" providerId="LiveId" clId="{7D74FF0D-027A-4F9D-882E-F8571DCAF64E}" dt="2025-07-08T17:48:12.086" v="321" actId="478"/>
          <ac:spMkLst>
            <pc:docMk/>
            <pc:sldMk cId="77921225" sldId="361"/>
            <ac:spMk id="2" creationId="{012E6CAA-004F-9CBD-BCA1-D5E51E3E49E6}"/>
          </ac:spMkLst>
        </pc:spChg>
        <pc:spChg chg="add mod">
          <ac:chgData name="Rad V" userId="935adf09a1def162" providerId="LiveId" clId="{7D74FF0D-027A-4F9D-882E-F8571DCAF64E}" dt="2025-07-09T14:03:39.576" v="1729" actId="13822"/>
          <ac:spMkLst>
            <pc:docMk/>
            <pc:sldMk cId="77921225" sldId="361"/>
            <ac:spMk id="2" creationId="{B922F99F-4410-B77E-49DC-20348A443070}"/>
          </ac:spMkLst>
        </pc:spChg>
        <pc:spChg chg="del">
          <ac:chgData name="Rad V" userId="935adf09a1def162" providerId="LiveId" clId="{7D74FF0D-027A-4F9D-882E-F8571DCAF64E}" dt="2025-07-08T17:48:14.320" v="322" actId="478"/>
          <ac:spMkLst>
            <pc:docMk/>
            <pc:sldMk cId="77921225" sldId="361"/>
            <ac:spMk id="3" creationId="{9A3DA295-D28F-1492-B530-1327C1D3B358}"/>
          </ac:spMkLst>
        </pc:spChg>
        <pc:spChg chg="del mod">
          <ac:chgData name="Rad V" userId="935adf09a1def162" providerId="LiveId" clId="{7D74FF0D-027A-4F9D-882E-F8571DCAF64E}" dt="2025-07-08T17:48:19.583" v="324" actId="478"/>
          <ac:spMkLst>
            <pc:docMk/>
            <pc:sldMk cId="77921225" sldId="361"/>
            <ac:spMk id="4" creationId="{084DF407-71A8-5BDF-2FF5-0BA0C82402E9}"/>
          </ac:spMkLst>
        </pc:spChg>
        <pc:picChg chg="add mod">
          <ac:chgData name="Rad V" userId="935adf09a1def162" providerId="LiveId" clId="{7D74FF0D-027A-4F9D-882E-F8571DCAF64E}" dt="2025-07-09T14:05:33.343" v="1745" actId="14100"/>
          <ac:picMkLst>
            <pc:docMk/>
            <pc:sldMk cId="77921225" sldId="361"/>
            <ac:picMk id="4" creationId="{1CD80B98-0448-38CA-A9BD-AC8426E60D25}"/>
          </ac:picMkLst>
        </pc:picChg>
      </pc:sldChg>
      <pc:sldChg chg="delSp new del mod ord">
        <pc:chgData name="Rad V" userId="935adf09a1def162" providerId="LiveId" clId="{7D74FF0D-027A-4F9D-882E-F8571DCAF64E}" dt="2025-07-09T14:03:59.509" v="1732" actId="2696"/>
        <pc:sldMkLst>
          <pc:docMk/>
          <pc:sldMk cId="643088390" sldId="362"/>
        </pc:sldMkLst>
        <pc:spChg chg="del">
          <ac:chgData name="Rad V" userId="935adf09a1def162" providerId="LiveId" clId="{7D74FF0D-027A-4F9D-882E-F8571DCAF64E}" dt="2025-07-08T17:48:22.861" v="325" actId="478"/>
          <ac:spMkLst>
            <pc:docMk/>
            <pc:sldMk cId="643088390" sldId="362"/>
            <ac:spMk id="2" creationId="{9530D954-29EB-F93C-CA3E-4D8EDDA62E34}"/>
          </ac:spMkLst>
        </pc:spChg>
        <pc:spChg chg="del">
          <ac:chgData name="Rad V" userId="935adf09a1def162" providerId="LiveId" clId="{7D74FF0D-027A-4F9D-882E-F8571DCAF64E}" dt="2025-07-08T17:48:25.471" v="326" actId="478"/>
          <ac:spMkLst>
            <pc:docMk/>
            <pc:sldMk cId="643088390" sldId="362"/>
            <ac:spMk id="3" creationId="{B2120CD8-0FB9-8C42-A627-5CDFA37A3649}"/>
          </ac:spMkLst>
        </pc:spChg>
        <pc:spChg chg="del">
          <ac:chgData name="Rad V" userId="935adf09a1def162" providerId="LiveId" clId="{7D74FF0D-027A-4F9D-882E-F8571DCAF64E}" dt="2025-07-08T17:48:27.510" v="327" actId="478"/>
          <ac:spMkLst>
            <pc:docMk/>
            <pc:sldMk cId="643088390" sldId="362"/>
            <ac:spMk id="4" creationId="{94D12D7E-E51D-26AD-EDB2-38607455C5A7}"/>
          </ac:spMkLst>
        </pc:spChg>
      </pc:sldChg>
      <pc:sldChg chg="delSp new del mod ord">
        <pc:chgData name="Rad V" userId="935adf09a1def162" providerId="LiveId" clId="{7D74FF0D-027A-4F9D-882E-F8571DCAF64E}" dt="2025-07-09T14:04:06.907" v="1733" actId="2696"/>
        <pc:sldMkLst>
          <pc:docMk/>
          <pc:sldMk cId="3536299431" sldId="363"/>
        </pc:sldMkLst>
        <pc:spChg chg="del">
          <ac:chgData name="Rad V" userId="935adf09a1def162" providerId="LiveId" clId="{7D74FF0D-027A-4F9D-882E-F8571DCAF64E}" dt="2025-07-08T17:48:31.367" v="328" actId="478"/>
          <ac:spMkLst>
            <pc:docMk/>
            <pc:sldMk cId="3536299431" sldId="363"/>
            <ac:spMk id="2" creationId="{93B4855B-588C-8E8F-C406-7A252E1AD21F}"/>
          </ac:spMkLst>
        </pc:spChg>
        <pc:spChg chg="del">
          <ac:chgData name="Rad V" userId="935adf09a1def162" providerId="LiveId" clId="{7D74FF0D-027A-4F9D-882E-F8571DCAF64E}" dt="2025-07-08T17:48:38.111" v="330" actId="478"/>
          <ac:spMkLst>
            <pc:docMk/>
            <pc:sldMk cId="3536299431" sldId="363"/>
            <ac:spMk id="3" creationId="{E1278E4D-87A6-9B1E-6A0A-149FA401D86B}"/>
          </ac:spMkLst>
        </pc:spChg>
        <pc:spChg chg="del">
          <ac:chgData name="Rad V" userId="935adf09a1def162" providerId="LiveId" clId="{7D74FF0D-027A-4F9D-882E-F8571DCAF64E}" dt="2025-07-08T17:48:35.332" v="329" actId="478"/>
          <ac:spMkLst>
            <pc:docMk/>
            <pc:sldMk cId="3536299431" sldId="363"/>
            <ac:spMk id="4" creationId="{4ECC999E-8BD3-0546-C4B1-3F1E4E4BC3D9}"/>
          </ac:spMkLst>
        </pc:spChg>
      </pc:sldChg>
      <pc:sldChg chg="addSp delSp modSp new del mod ord modTransition delAnim modAnim">
        <pc:chgData name="Rad V" userId="935adf09a1def162" providerId="LiveId" clId="{7D74FF0D-027A-4F9D-882E-F8571DCAF64E}" dt="2025-07-09T14:49:03.704" v="1926" actId="2696"/>
        <pc:sldMkLst>
          <pc:docMk/>
          <pc:sldMk cId="1875818478" sldId="364"/>
        </pc:sldMkLst>
        <pc:spChg chg="del mod">
          <ac:chgData name="Rad V" userId="935adf09a1def162" providerId="LiveId" clId="{7D74FF0D-027A-4F9D-882E-F8571DCAF64E}" dt="2025-07-08T17:52:14.672" v="371" actId="478"/>
          <ac:spMkLst>
            <pc:docMk/>
            <pc:sldMk cId="1875818478" sldId="364"/>
            <ac:spMk id="2" creationId="{9B0E00E2-EACE-FFF7-A900-70C501556EAB}"/>
          </ac:spMkLst>
        </pc:spChg>
        <pc:spChg chg="del">
          <ac:chgData name="Rad V" userId="935adf09a1def162" providerId="LiveId" clId="{7D74FF0D-027A-4F9D-882E-F8571DCAF64E}" dt="2025-07-08T17:52:29.057" v="372" actId="478"/>
          <ac:spMkLst>
            <pc:docMk/>
            <pc:sldMk cId="1875818478" sldId="364"/>
            <ac:spMk id="3" creationId="{F0F3E3D4-B06A-9486-1A81-F0D062CA1214}"/>
          </ac:spMkLst>
        </pc:spChg>
        <pc:spChg chg="del">
          <ac:chgData name="Rad V" userId="935adf09a1def162" providerId="LiveId" clId="{7D74FF0D-027A-4F9D-882E-F8571DCAF64E}" dt="2025-07-08T17:52:34.680" v="373" actId="478"/>
          <ac:spMkLst>
            <pc:docMk/>
            <pc:sldMk cId="1875818478" sldId="364"/>
            <ac:spMk id="4" creationId="{F111DAF3-C0B7-9BB8-E4A0-B797B1B3FA1C}"/>
          </ac:spMkLst>
        </pc:spChg>
        <pc:spChg chg="add del mod">
          <ac:chgData name="Rad V" userId="935adf09a1def162" providerId="LiveId" clId="{7D74FF0D-027A-4F9D-882E-F8571DCAF64E}" dt="2025-07-09T14:45:51.261" v="1894" actId="478"/>
          <ac:spMkLst>
            <pc:docMk/>
            <pc:sldMk cId="1875818478" sldId="364"/>
            <ac:spMk id="7" creationId="{0A1FD259-6E24-8020-70F6-7DA1D3531FC3}"/>
          </ac:spMkLst>
        </pc:spChg>
        <pc:spChg chg="add mod">
          <ac:chgData name="Rad V" userId="935adf09a1def162" providerId="LiveId" clId="{7D74FF0D-027A-4F9D-882E-F8571DCAF64E}" dt="2025-07-09T14:46:38.187" v="1899" actId="1076"/>
          <ac:spMkLst>
            <pc:docMk/>
            <pc:sldMk cId="1875818478" sldId="364"/>
            <ac:spMk id="10" creationId="{63BB3797-C939-4234-A93F-60AD04C053EC}"/>
          </ac:spMkLst>
        </pc:spChg>
        <pc:spChg chg="add del mod">
          <ac:chgData name="Rad V" userId="935adf09a1def162" providerId="LiveId" clId="{7D74FF0D-027A-4F9D-882E-F8571DCAF64E}" dt="2025-07-08T17:54:52.111" v="406"/>
          <ac:spMkLst>
            <pc:docMk/>
            <pc:sldMk cId="1875818478" sldId="364"/>
            <ac:spMk id="11" creationId="{04AAD7AE-AC5A-5ACB-3B9E-596B7D4F703C}"/>
          </ac:spMkLst>
        </pc:spChg>
        <pc:spChg chg="add mod">
          <ac:chgData name="Rad V" userId="935adf09a1def162" providerId="LiveId" clId="{7D74FF0D-027A-4F9D-882E-F8571DCAF64E}" dt="2025-07-09T14:46:07.462" v="1895" actId="207"/>
          <ac:spMkLst>
            <pc:docMk/>
            <pc:sldMk cId="1875818478" sldId="364"/>
            <ac:spMk id="12" creationId="{B70E4B07-7676-8E96-8709-D1FC92B0236B}"/>
          </ac:spMkLst>
        </pc:spChg>
        <pc:picChg chg="add mod">
          <ac:chgData name="Rad V" userId="935adf09a1def162" providerId="LiveId" clId="{7D74FF0D-027A-4F9D-882E-F8571DCAF64E}" dt="2025-07-08T17:53:05.349" v="377"/>
          <ac:picMkLst>
            <pc:docMk/>
            <pc:sldMk cId="1875818478" sldId="364"/>
            <ac:picMk id="8" creationId="{554982BA-B927-FB56-FEB1-B7BB7579023E}"/>
          </ac:picMkLst>
        </pc:picChg>
        <pc:picChg chg="add mod">
          <ac:chgData name="Rad V" userId="935adf09a1def162" providerId="LiveId" clId="{7D74FF0D-027A-4F9D-882E-F8571DCAF64E}" dt="2025-07-08T17:54:06.249" v="399" actId="14100"/>
          <ac:picMkLst>
            <pc:docMk/>
            <pc:sldMk cId="1875818478" sldId="364"/>
            <ac:picMk id="9" creationId="{89D0F1FE-F6E4-F0B0-2C39-CFBCADC56CE3}"/>
          </ac:picMkLst>
        </pc:picChg>
        <pc:inkChg chg="add del">
          <ac:chgData name="Rad V" userId="935adf09a1def162" providerId="LiveId" clId="{7D74FF0D-027A-4F9D-882E-F8571DCAF64E}" dt="2025-07-08T17:52:09.959" v="368"/>
          <ac:inkMkLst>
            <pc:docMk/>
            <pc:sldMk cId="1875818478" sldId="364"/>
            <ac:inkMk id="5" creationId="{91A79E04-195A-BD79-A5C6-21EC2FCE2814}"/>
          </ac:inkMkLst>
        </pc:inkChg>
        <pc:inkChg chg="add del">
          <ac:chgData name="Rad V" userId="935adf09a1def162" providerId="LiveId" clId="{7D74FF0D-027A-4F9D-882E-F8571DCAF64E}" dt="2025-07-08T17:52:09.960" v="369"/>
          <ac:inkMkLst>
            <pc:docMk/>
            <pc:sldMk cId="1875818478" sldId="364"/>
            <ac:inkMk id="6" creationId="{F454BC83-0C57-4F3C-37CF-AAA0DE868EA9}"/>
          </ac:inkMkLst>
        </pc:inkChg>
      </pc:sldChg>
      <pc:sldChg chg="addSp delSp modSp add mod ord modTransition delAnim modAnim">
        <pc:chgData name="Rad V" userId="935adf09a1def162" providerId="LiveId" clId="{7D74FF0D-027A-4F9D-882E-F8571DCAF64E}" dt="2025-07-09T15:01:41.722" v="2032" actId="14100"/>
        <pc:sldMkLst>
          <pc:docMk/>
          <pc:sldMk cId="3574937132" sldId="365"/>
        </pc:sldMkLst>
        <pc:spChg chg="del mod">
          <ac:chgData name="Rad V" userId="935adf09a1def162" providerId="LiveId" clId="{7D74FF0D-027A-4F9D-882E-F8571DCAF64E}" dt="2025-07-09T15:00:57.580" v="2024" actId="478"/>
          <ac:spMkLst>
            <pc:docMk/>
            <pc:sldMk cId="3574937132" sldId="365"/>
            <ac:spMk id="2" creationId="{1D100377-8DF2-C0AA-7A2E-FF92EC815BEF}"/>
          </ac:spMkLst>
        </pc:spChg>
        <pc:picChg chg="add del mod">
          <ac:chgData name="Rad V" userId="935adf09a1def162" providerId="LiveId" clId="{7D74FF0D-027A-4F9D-882E-F8571DCAF64E}" dt="2025-07-09T15:00:52.743" v="2022" actId="478"/>
          <ac:picMkLst>
            <pc:docMk/>
            <pc:sldMk cId="3574937132" sldId="365"/>
            <ac:picMk id="4" creationId="{3338233A-2C32-241A-6FF4-E2272DA3F044}"/>
          </ac:picMkLst>
        </pc:picChg>
        <pc:picChg chg="add mod">
          <ac:chgData name="Rad V" userId="935adf09a1def162" providerId="LiveId" clId="{7D74FF0D-027A-4F9D-882E-F8571DCAF64E}" dt="2025-07-09T15:01:41.722" v="2032" actId="14100"/>
          <ac:picMkLst>
            <pc:docMk/>
            <pc:sldMk cId="3574937132" sldId="365"/>
            <ac:picMk id="6" creationId="{51B82CBF-7ADA-717D-636B-DAA0D0664F86}"/>
          </ac:picMkLst>
        </pc:picChg>
      </pc:sldChg>
      <pc:sldChg chg="addSp modSp add del mod ord modTransition modAnim">
        <pc:chgData name="Rad V" userId="935adf09a1def162" providerId="LiveId" clId="{7D74FF0D-027A-4F9D-882E-F8571DCAF64E}" dt="2025-07-09T14:51:09.466" v="1982" actId="2696"/>
        <pc:sldMkLst>
          <pc:docMk/>
          <pc:sldMk cId="1872653996" sldId="366"/>
        </pc:sldMkLst>
        <pc:picChg chg="add mod">
          <ac:chgData name="Rad V" userId="935adf09a1def162" providerId="LiveId" clId="{7D74FF0D-027A-4F9D-882E-F8571DCAF64E}" dt="2025-07-09T14:12:52.004" v="1774" actId="14100"/>
          <ac:picMkLst>
            <pc:docMk/>
            <pc:sldMk cId="1872653996" sldId="366"/>
            <ac:picMk id="4" creationId="{B47F2676-7D01-2946-94E8-87BED46F3B8D}"/>
          </ac:picMkLst>
        </pc:picChg>
      </pc:sldChg>
      <pc:sldChg chg="addSp delSp modSp new mod modTransition">
        <pc:chgData name="Rad V" userId="935adf09a1def162" providerId="LiveId" clId="{7D74FF0D-027A-4F9D-882E-F8571DCAF64E}" dt="2025-07-09T15:21:11.886" v="2111"/>
        <pc:sldMkLst>
          <pc:docMk/>
          <pc:sldMk cId="1446206841" sldId="367"/>
        </pc:sldMkLst>
        <pc:spChg chg="mod">
          <ac:chgData name="Rad V" userId="935adf09a1def162" providerId="LiveId" clId="{7D74FF0D-027A-4F9D-882E-F8571DCAF64E}" dt="2025-07-09T15:21:11.886" v="2111"/>
          <ac:spMkLst>
            <pc:docMk/>
            <pc:sldMk cId="1446206841" sldId="367"/>
            <ac:spMk id="2" creationId="{3EB54794-70F0-75C4-7B64-9DED4E97D739}"/>
          </ac:spMkLst>
        </pc:spChg>
        <pc:spChg chg="del">
          <ac:chgData name="Rad V" userId="935adf09a1def162" providerId="LiveId" clId="{7D74FF0D-027A-4F9D-882E-F8571DCAF64E}" dt="2025-07-09T14:47:44.024" v="1913"/>
          <ac:spMkLst>
            <pc:docMk/>
            <pc:sldMk cId="1446206841" sldId="367"/>
            <ac:spMk id="3" creationId="{0C8195D0-27A7-E642-DE2D-CE0D2A264E95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446206841" sldId="367"/>
            <ac:spMk id="4" creationId="{0C3DA0EC-CF56-2A8F-E9A1-ED34352947D1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446206841" sldId="367"/>
            <ac:spMk id="5" creationId="{235FC3BB-4903-127F-F23B-E673A55920E8}"/>
          </ac:spMkLst>
        </pc:spChg>
        <pc:spChg chg="mod">
          <ac:chgData name="Rad V" userId="935adf09a1def162" providerId="LiveId" clId="{7D74FF0D-027A-4F9D-882E-F8571DCAF64E}" dt="2025-07-09T15:21:11.886" v="2111"/>
          <ac:spMkLst>
            <pc:docMk/>
            <pc:sldMk cId="1446206841" sldId="367"/>
            <ac:spMk id="6" creationId="{9AA3595A-3EC2-0A0E-7CC5-FB380E7FD369}"/>
          </ac:spMkLst>
        </pc:spChg>
        <pc:spChg chg="add del mod">
          <ac:chgData name="Rad V" userId="935adf09a1def162" providerId="LiveId" clId="{7D74FF0D-027A-4F9D-882E-F8571DCAF64E}" dt="2025-07-09T14:48:39.840" v="1922" actId="478"/>
          <ac:spMkLst>
            <pc:docMk/>
            <pc:sldMk cId="1446206841" sldId="367"/>
            <ac:spMk id="9" creationId="{E317877F-70F4-9F1B-646D-B8346BA00D5A}"/>
          </ac:spMkLst>
        </pc:spChg>
        <pc:picChg chg="add mod">
          <ac:chgData name="Rad V" userId="935adf09a1def162" providerId="LiveId" clId="{7D74FF0D-027A-4F9D-882E-F8571DCAF64E}" dt="2025-07-09T14:48:06.804" v="1917" actId="1076"/>
          <ac:picMkLst>
            <pc:docMk/>
            <pc:sldMk cId="1446206841" sldId="367"/>
            <ac:picMk id="7" creationId="{1D11F873-C302-E511-654C-A85614485373}"/>
          </ac:picMkLst>
        </pc:picChg>
        <pc:picChg chg="add mod">
          <ac:chgData name="Rad V" userId="935adf09a1def162" providerId="LiveId" clId="{7D74FF0D-027A-4F9D-882E-F8571DCAF64E}" dt="2025-07-09T14:48:56.094" v="1925" actId="1076"/>
          <ac:picMkLst>
            <pc:docMk/>
            <pc:sldMk cId="1446206841" sldId="367"/>
            <ac:picMk id="10" creationId="{5958D6DB-5A4A-4A14-D120-40CA996CE5FD}"/>
          </ac:picMkLst>
        </pc:picChg>
      </pc:sldChg>
      <pc:sldChg chg="modSp new del mod modTransition">
        <pc:chgData name="Rad V" userId="935adf09a1def162" providerId="LiveId" clId="{7D74FF0D-027A-4F9D-882E-F8571DCAF64E}" dt="2025-07-09T15:14:53.885" v="2048" actId="2696"/>
        <pc:sldMkLst>
          <pc:docMk/>
          <pc:sldMk cId="1169063695" sldId="368"/>
        </pc:sldMkLst>
        <pc:spChg chg="mod">
          <ac:chgData name="Rad V" userId="935adf09a1def162" providerId="LiveId" clId="{7D74FF0D-027A-4F9D-882E-F8571DCAF64E}" dt="2025-07-09T14:52:45.190" v="2002" actId="20577"/>
          <ac:spMkLst>
            <pc:docMk/>
            <pc:sldMk cId="1169063695" sldId="368"/>
            <ac:spMk id="2" creationId="{576022EC-C3C7-AC24-A4EF-F64CB5A140B4}"/>
          </ac:spMkLst>
        </pc:spChg>
        <pc:spChg chg="mod">
          <ac:chgData name="Rad V" userId="935adf09a1def162" providerId="LiveId" clId="{7D74FF0D-027A-4F9D-882E-F8571DCAF64E}" dt="2025-07-09T15:14:19.391" v="2046" actId="20577"/>
          <ac:spMkLst>
            <pc:docMk/>
            <pc:sldMk cId="1169063695" sldId="368"/>
            <ac:spMk id="3" creationId="{055316B4-5CEF-6B43-ACFB-4B388A8355E8}"/>
          </ac:spMkLst>
        </pc:spChg>
      </pc:sldChg>
      <pc:sldChg chg="delSp modSp add mod ord modTransition">
        <pc:chgData name="Rad V" userId="935adf09a1def162" providerId="LiveId" clId="{7D74FF0D-027A-4F9D-882E-F8571DCAF64E}" dt="2025-07-09T15:24:58.937" v="2121"/>
        <pc:sldMkLst>
          <pc:docMk/>
          <pc:sldMk cId="1477979519" sldId="368"/>
        </pc:sldMkLst>
        <pc:spChg chg="mod">
          <ac:chgData name="Rad V" userId="935adf09a1def162" providerId="LiveId" clId="{7D74FF0D-027A-4F9D-882E-F8571DCAF64E}" dt="2025-07-09T15:15:46.704" v="2067" actId="1076"/>
          <ac:spMkLst>
            <pc:docMk/>
            <pc:sldMk cId="1477979519" sldId="368"/>
            <ac:spMk id="3" creationId="{D6F52174-3A55-200C-022D-58568F8A2325}"/>
          </ac:spMkLst>
        </pc:spChg>
        <pc:spChg chg="mod">
          <ac:chgData name="Rad V" userId="935adf09a1def162" providerId="LiveId" clId="{7D74FF0D-027A-4F9D-882E-F8571DCAF64E}" dt="2025-07-09T15:16:03.362" v="2070" actId="1076"/>
          <ac:spMkLst>
            <pc:docMk/>
            <pc:sldMk cId="1477979519" sldId="368"/>
            <ac:spMk id="4" creationId="{859ABFBA-0565-E1B0-5339-6A1058580B1D}"/>
          </ac:spMkLst>
        </pc:spChg>
        <pc:spChg chg="del">
          <ac:chgData name="Rad V" userId="935adf09a1def162" providerId="LiveId" clId="{7D74FF0D-027A-4F9D-882E-F8571DCAF64E}" dt="2025-07-09T15:15:38.928" v="2066" actId="478"/>
          <ac:spMkLst>
            <pc:docMk/>
            <pc:sldMk cId="1477979519" sldId="368"/>
            <ac:spMk id="13" creationId="{03FAFF62-C32E-3EED-7ADF-2370FCE98B8D}"/>
          </ac:spMkLst>
        </pc:spChg>
        <pc:picChg chg="mod">
          <ac:chgData name="Rad V" userId="935adf09a1def162" providerId="LiveId" clId="{7D74FF0D-027A-4F9D-882E-F8571DCAF64E}" dt="2025-07-09T15:15:56.947" v="2069" actId="1076"/>
          <ac:picMkLst>
            <pc:docMk/>
            <pc:sldMk cId="1477979519" sldId="368"/>
            <ac:picMk id="14" creationId="{5DBAAF14-B79D-AD60-1FA9-1B62A28B9FED}"/>
          </ac:picMkLst>
        </pc:picChg>
        <pc:picChg chg="mod">
          <ac:chgData name="Rad V" userId="935adf09a1def162" providerId="LiveId" clId="{7D74FF0D-027A-4F9D-882E-F8571DCAF64E}" dt="2025-07-09T15:21:11.886" v="2111"/>
          <ac:picMkLst>
            <pc:docMk/>
            <pc:sldMk cId="1477979519" sldId="368"/>
            <ac:picMk id="17" creationId="{C2FF5B61-D827-1525-51B7-39ADC627EB19}"/>
          </ac:picMkLst>
        </pc:picChg>
        <pc:cxnChg chg="mod">
          <ac:chgData name="Rad V" userId="935adf09a1def162" providerId="LiveId" clId="{7D74FF0D-027A-4F9D-882E-F8571DCAF64E}" dt="2025-07-09T15:15:54.307" v="2068" actId="1076"/>
          <ac:cxnSpMkLst>
            <pc:docMk/>
            <pc:sldMk cId="1477979519" sldId="368"/>
            <ac:cxnSpMk id="12" creationId="{16BD9180-5046-BBDC-516E-0DFD0A09790C}"/>
          </ac:cxnSpMkLst>
        </pc:cxnChg>
      </pc:sldChg>
      <pc:sldChg chg="addSp delSp modSp new mod ord modTransition">
        <pc:chgData name="Rad V" userId="935adf09a1def162" providerId="LiveId" clId="{7D74FF0D-027A-4F9D-882E-F8571DCAF64E}" dt="2025-07-09T15:33:03.286" v="2148"/>
        <pc:sldMkLst>
          <pc:docMk/>
          <pc:sldMk cId="1355548881" sldId="369"/>
        </pc:sldMkLst>
        <pc:spChg chg="del mod">
          <ac:chgData name="Rad V" userId="935adf09a1def162" providerId="LiveId" clId="{7D74FF0D-027A-4F9D-882E-F8571DCAF64E}" dt="2025-07-09T15:17:51.925" v="2093" actId="478"/>
          <ac:spMkLst>
            <pc:docMk/>
            <pc:sldMk cId="1355548881" sldId="369"/>
            <ac:spMk id="2" creationId="{726F8D36-E6A2-7485-11E6-518DF49816E4}"/>
          </ac:spMkLst>
        </pc:spChg>
        <pc:spChg chg="mod">
          <ac:chgData name="Rad V" userId="935adf09a1def162" providerId="LiveId" clId="{7D74FF0D-027A-4F9D-882E-F8571DCAF64E}" dt="2025-07-09T15:23:03.499" v="2118" actId="255"/>
          <ac:spMkLst>
            <pc:docMk/>
            <pc:sldMk cId="1355548881" sldId="369"/>
            <ac:spMk id="3" creationId="{2029C099-C568-0551-9397-2776C056FA23}"/>
          </ac:spMkLst>
        </pc:spChg>
        <pc:spChg chg="add del mod">
          <ac:chgData name="Rad V" userId="935adf09a1def162" providerId="LiveId" clId="{7D74FF0D-027A-4F9D-882E-F8571DCAF64E}" dt="2025-07-09T15:22:21.232" v="2115" actId="478"/>
          <ac:spMkLst>
            <pc:docMk/>
            <pc:sldMk cId="1355548881" sldId="369"/>
            <ac:spMk id="4" creationId="{67B11C80-E16E-A51A-AA03-091482B9E5CB}"/>
          </ac:spMkLst>
        </pc:spChg>
        <pc:spChg chg="add mod ord">
          <ac:chgData name="Rad V" userId="935adf09a1def162" providerId="LiveId" clId="{7D74FF0D-027A-4F9D-882E-F8571DCAF64E}" dt="2025-07-09T15:28:26.575" v="2135" actId="14100"/>
          <ac:spMkLst>
            <pc:docMk/>
            <pc:sldMk cId="1355548881" sldId="369"/>
            <ac:spMk id="5" creationId="{CC8AB00F-BDB3-B5C4-885F-64BD9B775D94}"/>
          </ac:spMkLst>
        </pc:spChg>
        <pc:spChg chg="add del mod">
          <ac:chgData name="Rad V" userId="935adf09a1def162" providerId="LiveId" clId="{7D74FF0D-027A-4F9D-882E-F8571DCAF64E}" dt="2025-07-09T15:29:02.024" v="2138" actId="478"/>
          <ac:spMkLst>
            <pc:docMk/>
            <pc:sldMk cId="1355548881" sldId="369"/>
            <ac:spMk id="9" creationId="{62CD7EFE-4625-E55A-7B15-9A0DEAEC8EF8}"/>
          </ac:spMkLst>
        </pc:spChg>
        <pc:spChg chg="add del mod">
          <ac:chgData name="Rad V" userId="935adf09a1def162" providerId="LiveId" clId="{7D74FF0D-027A-4F9D-882E-F8571DCAF64E}" dt="2025-07-09T15:29:02.024" v="2138" actId="478"/>
          <ac:spMkLst>
            <pc:docMk/>
            <pc:sldMk cId="1355548881" sldId="369"/>
            <ac:spMk id="10" creationId="{34C33889-BD3D-7A0F-0E55-92C7AF67D765}"/>
          </ac:spMkLst>
        </pc:spChg>
        <pc:spChg chg="add del mod">
          <ac:chgData name="Rad V" userId="935adf09a1def162" providerId="LiveId" clId="{7D74FF0D-027A-4F9D-882E-F8571DCAF64E}" dt="2025-07-09T15:29:02.024" v="2138" actId="478"/>
          <ac:spMkLst>
            <pc:docMk/>
            <pc:sldMk cId="1355548881" sldId="369"/>
            <ac:spMk id="11" creationId="{1C3C162B-13AF-1B53-62DF-4FDBF203584B}"/>
          </ac:spMkLst>
        </pc:spChg>
        <pc:picChg chg="add mod">
          <ac:chgData name="Rad V" userId="935adf09a1def162" providerId="LiveId" clId="{7D74FF0D-027A-4F9D-882E-F8571DCAF64E}" dt="2025-07-09T15:28:20.096" v="2134" actId="1076"/>
          <ac:picMkLst>
            <pc:docMk/>
            <pc:sldMk cId="1355548881" sldId="369"/>
            <ac:picMk id="7" creationId="{35898833-9C77-2111-37F4-2C4B13B8AF97}"/>
          </ac:picMkLst>
        </pc:picChg>
        <pc:picChg chg="add mod">
          <ac:chgData name="Rad V" userId="935adf09a1def162" providerId="LiveId" clId="{7D74FF0D-027A-4F9D-882E-F8571DCAF64E}" dt="2025-07-09T15:28:05.348" v="2132" actId="1076"/>
          <ac:picMkLst>
            <pc:docMk/>
            <pc:sldMk cId="1355548881" sldId="369"/>
            <ac:picMk id="8" creationId="{EED25158-4CAE-DC82-9A08-7A7D27933705}"/>
          </ac:picMkLst>
        </pc:picChg>
        <pc:picChg chg="add del mod">
          <ac:chgData name="Rad V" userId="935adf09a1def162" providerId="LiveId" clId="{7D74FF0D-027A-4F9D-882E-F8571DCAF64E}" dt="2025-07-09T15:29:02.024" v="2138" actId="478"/>
          <ac:picMkLst>
            <pc:docMk/>
            <pc:sldMk cId="1355548881" sldId="369"/>
            <ac:picMk id="12" creationId="{DBD73379-3549-4285-DA1C-61AEBDE46D38}"/>
          </ac:picMkLst>
        </pc:picChg>
        <pc:picChg chg="add mod">
          <ac:chgData name="Rad V" userId="935adf09a1def162" providerId="LiveId" clId="{7D74FF0D-027A-4F9D-882E-F8571DCAF64E}" dt="2025-07-09T15:33:03.286" v="2148"/>
          <ac:picMkLst>
            <pc:docMk/>
            <pc:sldMk cId="1355548881" sldId="369"/>
            <ac:picMk id="13" creationId="{327A5377-3672-8034-1F81-09A64B9E409A}"/>
          </ac:picMkLst>
        </pc:picChg>
        <pc:picChg chg="add mod">
          <ac:chgData name="Rad V" userId="935adf09a1def162" providerId="LiveId" clId="{7D74FF0D-027A-4F9D-882E-F8571DCAF64E}" dt="2025-07-09T15:32:56.125" v="2147"/>
          <ac:picMkLst>
            <pc:docMk/>
            <pc:sldMk cId="1355548881" sldId="369"/>
            <ac:picMk id="14" creationId="{205B6767-FB6D-BA00-A8B1-501D51A07CB1}"/>
          </ac:picMkLst>
        </pc:picChg>
      </pc:sldChg>
      <pc:sldChg chg="new del">
        <pc:chgData name="Rad V" userId="935adf09a1def162" providerId="LiveId" clId="{7D74FF0D-027A-4F9D-882E-F8571DCAF64E}" dt="2025-07-09T14:55:04.075" v="2004" actId="680"/>
        <pc:sldMkLst>
          <pc:docMk/>
          <pc:sldMk cId="2547922245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1" descr="A bouquet of flowers">
            <a:extLst>
              <a:ext uri="{FF2B5EF4-FFF2-40B4-BE49-F238E27FC236}">
                <a16:creationId xmlns:a16="http://schemas.microsoft.com/office/drawing/2014/main" id="{32039C2F-43DA-4B57-E422-F62F21F1E1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27973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476" y="1523224"/>
            <a:ext cx="6327648" cy="2180543"/>
          </a:xfrm>
        </p:spPr>
        <p:txBody>
          <a:bodyPr/>
          <a:lstStyle/>
          <a:p>
            <a:r>
              <a:rPr lang="en-US" dirty="0"/>
              <a:t>Distribution of Earthquakes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0" y="3949637"/>
            <a:ext cx="5321808" cy="824404"/>
          </a:xfrm>
        </p:spPr>
        <p:txBody>
          <a:bodyPr/>
          <a:lstStyle/>
          <a:p>
            <a:r>
              <a:rPr lang="en-US" dirty="0"/>
              <a:t>Sai </a:t>
            </a:r>
            <a:r>
              <a:rPr lang="en-US" dirty="0" err="1"/>
              <a:t>Ayukkta</a:t>
            </a:r>
            <a:r>
              <a:rPr lang="en-US" dirty="0"/>
              <a:t> Radhakrishnan​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2650" y="3806947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80887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61" y="3664256"/>
            <a:ext cx="972078" cy="28538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928F500D-8917-19C4-D64B-F2DCF22C6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E7C49A8-38B1-43AE-A232-36EAA603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FA5E8E-DBF2-E50C-4990-F031BB12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676" y="0"/>
            <a:ext cx="5030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CC8AB00F-BDB3-B5C4-885F-64BD9B775D94}"/>
              </a:ext>
            </a:extLst>
          </p:cNvPr>
          <p:cNvSpPr/>
          <p:nvPr/>
        </p:nvSpPr>
        <p:spPr>
          <a:xfrm>
            <a:off x="0" y="-575187"/>
            <a:ext cx="12359148" cy="7433187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9C099-C568-0551-9397-2776C056F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596" y="1978938"/>
            <a:ext cx="9052560" cy="2487168"/>
          </a:xfrm>
        </p:spPr>
        <p:txBody>
          <a:bodyPr/>
          <a:lstStyle/>
          <a:p>
            <a:r>
              <a:rPr lang="en-IN" sz="9600" dirty="0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98833-9C77-2111-37F4-2C4B13B8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10" y="4600857"/>
            <a:ext cx="4476190" cy="22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25158-4CAE-DC82-9A08-7A7D2793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3497"/>
            <a:ext cx="4476190" cy="2257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A5377-3672-8034-1F81-09A64B9E4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1" y="1836247"/>
            <a:ext cx="972078" cy="285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B6767-FB6D-BA00-A8B1-501D51A07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1" y="43234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888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BDD35-594E-083E-CA77-B08263FA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1" descr="A bouquet of flowers">
            <a:extLst>
              <a:ext uri="{FF2B5EF4-FFF2-40B4-BE49-F238E27FC236}">
                <a16:creationId xmlns:a16="http://schemas.microsoft.com/office/drawing/2014/main" id="{C2FF5B61-D827-1525-51B7-39ADC627EB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F52174-3A55-200C-022D-58568F8A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476" y="1013201"/>
            <a:ext cx="6327648" cy="218054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9ABFBA-0565-E1B0-5339-6A1058580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3530925"/>
            <a:ext cx="5321808" cy="824404"/>
          </a:xfrm>
        </p:spPr>
        <p:txBody>
          <a:bodyPr/>
          <a:lstStyle/>
          <a:p>
            <a:r>
              <a:rPr lang="en-US" dirty="0"/>
              <a:t>Sai </a:t>
            </a:r>
            <a:r>
              <a:rPr lang="en-US" dirty="0" err="1"/>
              <a:t>Ayukkta</a:t>
            </a:r>
            <a:r>
              <a:rPr lang="en-US" dirty="0"/>
              <a:t> Radhakrishnan​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BD9180-5046-BBDC-516E-0DFD0A09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7100" y="3295669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DBAAF14-B79D-AD60-1FA9-1B62A28B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61" y="3143619"/>
            <a:ext cx="972078" cy="28538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02E651EE-6267-00CE-E2EE-1FBA0A8C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5921AD9-0EA7-F271-1791-DE98B117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F4C9CE-F296-E4BF-D8F0-C26AC78DA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676" y="0"/>
            <a:ext cx="5030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Circum-Pacific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Mid-Continental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Mid-Atlantic Ridge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BFEBF6-4CD1-C710-726A-B732CFCF8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22"/>
            <a:ext cx="517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4794-70F0-75C4-7B64-9DED4E97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DA0EC-CF56-2A8F-E9A1-ED34352947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1408176"/>
            <a:ext cx="5276088" cy="348386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part of the Earth is free from earthquakes.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But in some areas, earthquakes occur more frequently.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main earthquake belts on the Earth are as under: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Circum-Pacific belt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Mid-Continental belt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Mid-Atlantic Ridge belt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C3BB-4903-127F-F23B-E673A5592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5A-3EC2-0A0E-7CC5-FB380E7FD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1F873-C302-E511-654C-A8561448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83009" y="672411"/>
            <a:ext cx="975445" cy="286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58D6DB-5A4A-4A14-D120-40CA996CE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118339" y="505588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6841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Circum-Pacific belt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2265057"/>
            <a:ext cx="5696712" cy="232788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Circum-Pacific belt includes the coastal margins of North America, South America and east Asia.</a:t>
            </a:r>
          </a:p>
          <a:p>
            <a:r>
              <a:rPr lang="en-US" dirty="0"/>
              <a:t>These regions account for about 65 per cent of the total earthquakes of the world.</a:t>
            </a:r>
          </a:p>
          <a:p>
            <a:r>
              <a:rPr lang="en-US" dirty="0"/>
              <a:t>This belt coincides with the Pacific Ring of Fire.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22F99F-4410-B77E-49DC-20348A443070}"/>
              </a:ext>
            </a:extLst>
          </p:cNvPr>
          <p:cNvSpPr/>
          <p:nvPr/>
        </p:nvSpPr>
        <p:spPr>
          <a:xfrm>
            <a:off x="0" y="0"/>
            <a:ext cx="12388645" cy="719721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80B98-0448-38CA-A9BD-AC8426E60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1"/>
            <a:ext cx="8200103" cy="71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0AC-601F-D537-3460-3FE09CC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/>
          <a:p>
            <a:r>
              <a:rPr lang="en-US" dirty="0"/>
              <a:t>Mid-Continental belt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93D07-3857-8A04-606E-258D1E9908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7" y="2523744"/>
            <a:ext cx="9703309" cy="132066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The Mid-Continental belt includes the Alpine mountains, Mediterranean Sea, northern and eastern Africa and the Himalayas.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About 25 per cent of the seismic events are recorded here.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D170-AC52-72BE-0CB6-F9F504A3D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466F-9F24-C34E-BBA6-2CB94305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1BA2-06AD-8B5C-1E77-7D84EFBB8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B82CBF-7ADA-717D-636B-DAA0D066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8ED19-D7F5-94D6-8F9D-D1B2746D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EFE-4625-E55A-7B15-9A0DEAEC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/>
          <a:p>
            <a:r>
              <a:rPr lang="en-US" dirty="0"/>
              <a:t>Mid-Atlantic  Ridge belt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33889-BD3D-7A0F-0E55-92C7AF67D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3C162B-13AF-1B53-62DF-4FDBF20358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0476" y="2583819"/>
            <a:ext cx="7571232" cy="339242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Mid-Atlantic Ridge belt includes the Mid-Atlantic ridge and the adjoining islands.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records moderate earthquakes which are caused due to the moving of the lithospheric plates in opposite directions.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earthquake belt in India is mainly confined to the Himalayan region and the Ganga-Brahmaputra valley.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About two-thirds of India is earthquake prone.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last 50 years, earthquake tremors have been experienced even in the Deccan plateau which was considered relatively safe and free from earthquakes.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Bureau of Indian Standards has divided India into five earthquake zones.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D73379-3549-4285-DA1C-61AEBDE46D3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96645" y="2269679"/>
            <a:ext cx="4227871" cy="43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2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B4E16-1ABB-FD82-47D2-61D7ABB88C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5469D-DE61-176E-CDFE-7BFF325C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22" y="-98323"/>
            <a:ext cx="7305367" cy="69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241</TotalTime>
  <Words>254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Gill Sans Nova Light</vt:lpstr>
      <vt:lpstr>Wingdings</vt:lpstr>
      <vt:lpstr>Custom</vt:lpstr>
      <vt:lpstr>Distribution of Earthquakes</vt:lpstr>
      <vt:lpstr>Agenda</vt:lpstr>
      <vt:lpstr>Introduction</vt:lpstr>
      <vt:lpstr>Circum-Pacific belt</vt:lpstr>
      <vt:lpstr>PowerPoint Presentation</vt:lpstr>
      <vt:lpstr>Mid-Continental belt</vt:lpstr>
      <vt:lpstr>PowerPoint Presentation</vt:lpstr>
      <vt:lpstr>Mid-Atlantic  Ridge belt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 V</dc:creator>
  <cp:lastModifiedBy>Rad V</cp:lastModifiedBy>
  <cp:revision>1</cp:revision>
  <dcterms:created xsi:type="dcterms:W3CDTF">2025-07-08T15:59:02Z</dcterms:created>
  <dcterms:modified xsi:type="dcterms:W3CDTF">2025-07-09T15:33:04Z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